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93" r:id="rId10"/>
    <p:sldId id="297" r:id="rId11"/>
    <p:sldId id="29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1" r:id="rId20"/>
    <p:sldId id="270" r:id="rId21"/>
    <p:sldId id="282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8" r:id="rId33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131" autoAdjust="0"/>
  </p:normalViewPr>
  <p:slideViewPr>
    <p:cSldViewPr>
      <p:cViewPr varScale="1">
        <p:scale>
          <a:sx n="91" d="100"/>
          <a:sy n="91" d="100"/>
        </p:scale>
        <p:origin x="1214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2945B-8AC9-4E00-9443-39FCC59FB289}" type="doc">
      <dgm:prSet loTypeId="urn:microsoft.com/office/officeart/2005/8/layout/radial5" loCatId="cyc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AU"/>
        </a:p>
      </dgm:t>
    </dgm:pt>
    <dgm:pt modelId="{C97A166A-4C7F-4192-B61E-8FC845FDA14F}">
      <dgm:prSet phldrT="[Text]"/>
      <dgm:spPr/>
      <dgm:t>
        <a:bodyPr/>
        <a:lstStyle/>
        <a:p>
          <a:r>
            <a:rPr lang="en-US" b="1">
              <a:latin typeface="Comic Sans MS"/>
              <a:cs typeface="Comic Sans MS"/>
            </a:rPr>
            <a:t>Big Data</a:t>
          </a:r>
          <a:endParaRPr lang="en-AU" b="1" dirty="0">
            <a:latin typeface="Comic Sans MS"/>
            <a:cs typeface="Comic Sans MS"/>
          </a:endParaRPr>
        </a:p>
      </dgm:t>
    </dgm:pt>
    <dgm:pt modelId="{3A87F168-0C7A-4F37-BE8D-53A594533C45}" type="parTrans" cxnId="{0805A9E3-6852-42DB-B584-409A1924D44A}">
      <dgm:prSet/>
      <dgm:spPr/>
      <dgm:t>
        <a:bodyPr/>
        <a:lstStyle/>
        <a:p>
          <a:endParaRPr lang="en-AU"/>
        </a:p>
      </dgm:t>
    </dgm:pt>
    <dgm:pt modelId="{FDA2B1E2-E012-428B-8258-9862ED76B666}" type="sibTrans" cxnId="{0805A9E3-6852-42DB-B584-409A1924D44A}">
      <dgm:prSet/>
      <dgm:spPr/>
      <dgm:t>
        <a:bodyPr/>
        <a:lstStyle/>
        <a:p>
          <a:endParaRPr lang="en-AU"/>
        </a:p>
      </dgm:t>
    </dgm:pt>
    <dgm:pt modelId="{971F560E-7F14-4670-8940-D150C6926180}">
      <dgm:prSet phldrT="[Text]"/>
      <dgm:spPr/>
      <dgm:t>
        <a:bodyPr/>
        <a:lstStyle/>
        <a:p>
          <a:r>
            <a:rPr lang="en-US" b="1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b="1" dirty="0">
            <a:solidFill>
              <a:srgbClr val="008000"/>
            </a:solidFill>
            <a:latin typeface="Comic Sans MS"/>
            <a:cs typeface="Comic Sans MS"/>
          </a:endParaRPr>
        </a:p>
      </dgm:t>
    </dgm:pt>
    <dgm:pt modelId="{DC76BF1B-7E7A-4103-9BA0-1A194B96DA16}" type="parTrans" cxnId="{C6C0B258-1B07-4C99-A3FB-5825B792EB86}">
      <dgm:prSet/>
      <dgm:spPr/>
      <dgm:t>
        <a:bodyPr/>
        <a:lstStyle/>
        <a:p>
          <a:endParaRPr lang="en-AU"/>
        </a:p>
      </dgm:t>
    </dgm:pt>
    <dgm:pt modelId="{BBBE3F7D-81F9-496E-8A9F-A3FA7457CAA1}" type="sibTrans" cxnId="{C6C0B258-1B07-4C99-A3FB-5825B792EB86}">
      <dgm:prSet/>
      <dgm:spPr/>
      <dgm:t>
        <a:bodyPr/>
        <a:lstStyle/>
        <a:p>
          <a:endParaRPr lang="en-AU"/>
        </a:p>
      </dgm:t>
    </dgm:pt>
    <dgm:pt modelId="{376F46C2-70ED-4186-B05B-CD90A8E6A960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b="1" dirty="0">
            <a:solidFill>
              <a:srgbClr val="FF0000"/>
            </a:solidFill>
            <a:latin typeface="Comic Sans MS"/>
            <a:cs typeface="Comic Sans MS"/>
          </a:endParaRPr>
        </a:p>
      </dgm:t>
    </dgm:pt>
    <dgm:pt modelId="{1C2A0D06-1B35-4852-B6BF-BBDE4C6CBCCF}" type="parTrans" cxnId="{F2D3B10A-3340-4EDD-B7B3-9E40AFC9AA8B}">
      <dgm:prSet/>
      <dgm:spPr/>
      <dgm:t>
        <a:bodyPr/>
        <a:lstStyle/>
        <a:p>
          <a:endParaRPr lang="en-AU"/>
        </a:p>
      </dgm:t>
    </dgm:pt>
    <dgm:pt modelId="{5095A4F8-0ECC-4A2B-90C1-F8D42729D79A}" type="sibTrans" cxnId="{F2D3B10A-3340-4EDD-B7B3-9E40AFC9AA8B}">
      <dgm:prSet/>
      <dgm:spPr/>
      <dgm:t>
        <a:bodyPr/>
        <a:lstStyle/>
        <a:p>
          <a:endParaRPr lang="en-AU"/>
        </a:p>
      </dgm:t>
    </dgm:pt>
    <dgm:pt modelId="{CFCA2805-D954-42C6-8B15-719DDF0A36D1}">
      <dgm:prSet phldrT="[Text]"/>
      <dgm:spPr/>
      <dgm:t>
        <a:bodyPr/>
        <a:lstStyle/>
        <a:p>
          <a:r>
            <a:rPr lang="en-US" b="1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b="1" dirty="0">
            <a:solidFill>
              <a:srgbClr val="800000"/>
            </a:solidFill>
            <a:latin typeface="Comic Sans MS"/>
            <a:cs typeface="Comic Sans MS"/>
          </a:endParaRPr>
        </a:p>
      </dgm:t>
    </dgm:pt>
    <dgm:pt modelId="{76CD1D58-FB07-4C9B-A6D2-8BCF50779721}" type="parTrans" cxnId="{362BB2F9-7C2F-4BC7-AC96-275429E60C1F}">
      <dgm:prSet/>
      <dgm:spPr/>
      <dgm:t>
        <a:bodyPr/>
        <a:lstStyle/>
        <a:p>
          <a:endParaRPr lang="en-AU"/>
        </a:p>
      </dgm:t>
    </dgm:pt>
    <dgm:pt modelId="{D83B55DC-7EB8-4519-BBF0-E655EA378A65}" type="sibTrans" cxnId="{362BB2F9-7C2F-4BC7-AC96-275429E60C1F}">
      <dgm:prSet/>
      <dgm:spPr/>
      <dgm:t>
        <a:bodyPr/>
        <a:lstStyle/>
        <a:p>
          <a:endParaRPr lang="en-AU"/>
        </a:p>
      </dgm:t>
    </dgm:pt>
    <dgm:pt modelId="{052CFB95-D777-4908-9FE0-6139AED946B3}">
      <dgm:prSet phldrT="[Text]"/>
      <dgm:spPr/>
      <dgm:t>
        <a:bodyPr/>
        <a:lstStyle/>
        <a:p>
          <a:endParaRPr lang="en-AU" dirty="0"/>
        </a:p>
      </dgm:t>
    </dgm:pt>
    <dgm:pt modelId="{7D8B86B6-BA88-4C72-A640-5F19E12E166B}" type="parTrans" cxnId="{32ED7FA3-BA55-4B45-BE88-3D3ABB5B53E4}">
      <dgm:prSet/>
      <dgm:spPr/>
      <dgm:t>
        <a:bodyPr/>
        <a:lstStyle/>
        <a:p>
          <a:endParaRPr lang="en-AU"/>
        </a:p>
      </dgm:t>
    </dgm:pt>
    <dgm:pt modelId="{71AC18EE-3969-4F3B-85E1-2CE097BC63A2}" type="sibTrans" cxnId="{32ED7FA3-BA55-4B45-BE88-3D3ABB5B53E4}">
      <dgm:prSet/>
      <dgm:spPr/>
      <dgm:t>
        <a:bodyPr/>
        <a:lstStyle/>
        <a:p>
          <a:endParaRPr lang="en-AU"/>
        </a:p>
      </dgm:t>
    </dgm:pt>
    <dgm:pt modelId="{7C211D61-ADAF-43BA-8ABB-0A558B68E9BA}">
      <dgm:prSet phldrT="[Text]"/>
      <dgm:spPr/>
      <dgm:t>
        <a:bodyPr/>
        <a:lstStyle/>
        <a:p>
          <a:endParaRPr lang="en-AU" dirty="0"/>
        </a:p>
      </dgm:t>
    </dgm:pt>
    <dgm:pt modelId="{E7C0CD8D-88CA-4758-A22A-2B34E7FC84A9}" type="parTrans" cxnId="{AD6E73C5-EA10-4822-91EE-9CC979702F50}">
      <dgm:prSet/>
      <dgm:spPr/>
      <dgm:t>
        <a:bodyPr/>
        <a:lstStyle/>
        <a:p>
          <a:endParaRPr lang="en-AU"/>
        </a:p>
      </dgm:t>
    </dgm:pt>
    <dgm:pt modelId="{BEFB1AC8-D33E-44EB-91A5-38EE2B2F579C}" type="sibTrans" cxnId="{AD6E73C5-EA10-4822-91EE-9CC979702F50}">
      <dgm:prSet/>
      <dgm:spPr/>
      <dgm:t>
        <a:bodyPr/>
        <a:lstStyle/>
        <a:p>
          <a:endParaRPr lang="en-AU"/>
        </a:p>
      </dgm:t>
    </dgm:pt>
    <dgm:pt modelId="{D68FFE9D-9F92-074F-A4FA-2108FEF6D638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</dgm:t>
    </dgm:pt>
    <dgm:pt modelId="{F1D38EF4-392E-8D4E-AF0D-05138D550EEF}" type="parTrans" cxnId="{A08977E2-7F9F-B546-9C72-27D29D913121}">
      <dgm:prSet/>
      <dgm:spPr/>
      <dgm:t>
        <a:bodyPr/>
        <a:lstStyle/>
        <a:p>
          <a:endParaRPr lang="en-US"/>
        </a:p>
      </dgm:t>
    </dgm:pt>
    <dgm:pt modelId="{286F3366-9374-B04E-A007-EFA6DFCE42A6}" type="sibTrans" cxnId="{A08977E2-7F9F-B546-9C72-27D29D913121}">
      <dgm:prSet/>
      <dgm:spPr/>
      <dgm:t>
        <a:bodyPr/>
        <a:lstStyle/>
        <a:p>
          <a:endParaRPr lang="en-US"/>
        </a:p>
      </dgm:t>
    </dgm:pt>
    <dgm:pt modelId="{E75775F2-F192-6442-840C-3C519122B860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</dgm:t>
    </dgm:pt>
    <dgm:pt modelId="{FC4F6B4B-08DB-FA4D-A896-73113DE34056}" type="parTrans" cxnId="{BA4B00CA-64FB-784D-B134-FC6DCF299066}">
      <dgm:prSet/>
      <dgm:spPr/>
      <dgm:t>
        <a:bodyPr/>
        <a:lstStyle/>
        <a:p>
          <a:endParaRPr lang="en-US"/>
        </a:p>
      </dgm:t>
    </dgm:pt>
    <dgm:pt modelId="{4471F3EC-9D1E-994D-AA40-1917AB7674DA}" type="sibTrans" cxnId="{BA4B00CA-64FB-784D-B134-FC6DCF299066}">
      <dgm:prSet/>
      <dgm:spPr/>
      <dgm:t>
        <a:bodyPr/>
        <a:lstStyle/>
        <a:p>
          <a:endParaRPr lang="en-US"/>
        </a:p>
      </dgm:t>
    </dgm:pt>
    <dgm:pt modelId="{22CA6FA0-191C-FA46-B9B8-29800720232E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gm:t>
    </dgm:pt>
    <dgm:pt modelId="{876D3560-E783-584A-B8EB-CD7B581D2501}" type="parTrans" cxnId="{82864FB3-EF33-DC40-8701-FE681018D077}">
      <dgm:prSet/>
      <dgm:spPr/>
      <dgm:t>
        <a:bodyPr/>
        <a:lstStyle/>
        <a:p>
          <a:endParaRPr lang="en-US"/>
        </a:p>
      </dgm:t>
    </dgm:pt>
    <dgm:pt modelId="{6BC47FCB-7970-B94F-93FB-B123D6EB51D7}" type="sibTrans" cxnId="{82864FB3-EF33-DC40-8701-FE681018D077}">
      <dgm:prSet/>
      <dgm:spPr/>
      <dgm:t>
        <a:bodyPr/>
        <a:lstStyle/>
        <a:p>
          <a:endParaRPr lang="en-US"/>
        </a:p>
      </dgm:t>
    </dgm:pt>
    <dgm:pt modelId="{058037BB-142F-4348-AE39-AFCC1BFD463C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</dgm:t>
    </dgm:pt>
    <dgm:pt modelId="{566BEB9B-161D-8D4A-9CA2-5162AE5F0DA6}" type="parTrans" cxnId="{76CA8F21-DC88-2D4E-9E9E-EB17B90225CF}">
      <dgm:prSet/>
      <dgm:spPr/>
      <dgm:t>
        <a:bodyPr/>
        <a:lstStyle/>
        <a:p>
          <a:endParaRPr lang="en-US"/>
        </a:p>
      </dgm:t>
    </dgm:pt>
    <dgm:pt modelId="{4452EA99-924F-FD49-BFFD-FFE0C8006A15}" type="sibTrans" cxnId="{76CA8F21-DC88-2D4E-9E9E-EB17B90225CF}">
      <dgm:prSet/>
      <dgm:spPr/>
      <dgm:t>
        <a:bodyPr/>
        <a:lstStyle/>
        <a:p>
          <a:endParaRPr lang="en-US"/>
        </a:p>
      </dgm:t>
    </dgm:pt>
    <dgm:pt modelId="{7A97D53B-0D7A-2E45-92D8-BC5B801B013A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</dgm:t>
    </dgm:pt>
    <dgm:pt modelId="{D238CCF8-B91E-C040-8C0F-D66B6C4FDB70}" type="parTrans" cxnId="{6602C90A-2994-BA48-BE01-F627687ECDFB}">
      <dgm:prSet/>
      <dgm:spPr/>
      <dgm:t>
        <a:bodyPr/>
        <a:lstStyle/>
        <a:p>
          <a:endParaRPr lang="en-US"/>
        </a:p>
      </dgm:t>
    </dgm:pt>
    <dgm:pt modelId="{56B5EE6D-4C46-F54D-829E-015962261319}" type="sibTrans" cxnId="{6602C90A-2994-BA48-BE01-F627687ECDFB}">
      <dgm:prSet/>
      <dgm:spPr/>
      <dgm:t>
        <a:bodyPr/>
        <a:lstStyle/>
        <a:p>
          <a:endParaRPr lang="en-US"/>
        </a:p>
      </dgm:t>
    </dgm:pt>
    <dgm:pt modelId="{5116B99D-8B87-B04C-9B84-C077BC46AAAF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gm:t>
    </dgm:pt>
    <dgm:pt modelId="{95F2BCCB-9DA4-CE41-BBB1-DF7E9FF66490}" type="parTrans" cxnId="{9229629B-DD99-534C-99B9-BA922C81AB81}">
      <dgm:prSet/>
      <dgm:spPr/>
      <dgm:t>
        <a:bodyPr/>
        <a:lstStyle/>
        <a:p>
          <a:endParaRPr lang="en-US"/>
        </a:p>
      </dgm:t>
    </dgm:pt>
    <dgm:pt modelId="{9D7C5EC9-2EA9-2743-9437-81CBE84FE075}" type="sibTrans" cxnId="{9229629B-DD99-534C-99B9-BA922C81AB81}">
      <dgm:prSet/>
      <dgm:spPr/>
      <dgm:t>
        <a:bodyPr/>
        <a:lstStyle/>
        <a:p>
          <a:endParaRPr lang="en-US"/>
        </a:p>
      </dgm:t>
    </dgm:pt>
    <dgm:pt modelId="{1072781E-D94A-2E4B-9123-BE30CA79D746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</dgm:t>
    </dgm:pt>
    <dgm:pt modelId="{50D29E6A-E206-3342-8BD4-AD7B9F8C34F2}" type="parTrans" cxnId="{F48324CD-C556-5D4D-A871-3FF6EEAB0CD7}">
      <dgm:prSet/>
      <dgm:spPr/>
      <dgm:t>
        <a:bodyPr/>
        <a:lstStyle/>
        <a:p>
          <a:endParaRPr lang="en-US"/>
        </a:p>
      </dgm:t>
    </dgm:pt>
    <dgm:pt modelId="{009B20F8-E101-6C4A-BABB-22FBF7E638F5}" type="sibTrans" cxnId="{F48324CD-C556-5D4D-A871-3FF6EEAB0CD7}">
      <dgm:prSet/>
      <dgm:spPr/>
      <dgm:t>
        <a:bodyPr/>
        <a:lstStyle/>
        <a:p>
          <a:endParaRPr lang="en-US"/>
        </a:p>
      </dgm:t>
    </dgm:pt>
    <dgm:pt modelId="{5D120D93-5040-5E47-9ED5-16CAEC5BC553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</dgm:t>
    </dgm:pt>
    <dgm:pt modelId="{6B862701-5B9C-6E47-B386-1FA825489E5E}" type="parTrans" cxnId="{E3C20598-AA4F-3B45-85FC-925D13BA19F4}">
      <dgm:prSet/>
      <dgm:spPr/>
      <dgm:t>
        <a:bodyPr/>
        <a:lstStyle/>
        <a:p>
          <a:endParaRPr lang="en-US"/>
        </a:p>
      </dgm:t>
    </dgm:pt>
    <dgm:pt modelId="{423C385F-F73C-9042-8B47-35EF6BACA4AF}" type="sibTrans" cxnId="{E3C20598-AA4F-3B45-85FC-925D13BA19F4}">
      <dgm:prSet/>
      <dgm:spPr/>
      <dgm:t>
        <a:bodyPr/>
        <a:lstStyle/>
        <a:p>
          <a:endParaRPr lang="en-US"/>
        </a:p>
      </dgm:t>
    </dgm:pt>
    <dgm:pt modelId="{345519A0-AB89-1743-9259-1C5C44CD7CDB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gm:t>
    </dgm:pt>
    <dgm:pt modelId="{7F6811FB-C840-B041-9288-5B73E0CEB4EE}" type="parTrans" cxnId="{2E60C710-1484-BD4E-8172-DAD31ADD6E26}">
      <dgm:prSet/>
      <dgm:spPr/>
      <dgm:t>
        <a:bodyPr/>
        <a:lstStyle/>
        <a:p>
          <a:endParaRPr lang="en-US"/>
        </a:p>
      </dgm:t>
    </dgm:pt>
    <dgm:pt modelId="{24B51E2B-FACC-D449-A91E-7690A031DED1}" type="sibTrans" cxnId="{2E60C710-1484-BD4E-8172-DAD31ADD6E26}">
      <dgm:prSet/>
      <dgm:spPr/>
      <dgm:t>
        <a:bodyPr/>
        <a:lstStyle/>
        <a:p>
          <a:endParaRPr lang="en-US"/>
        </a:p>
      </dgm:t>
    </dgm:pt>
    <dgm:pt modelId="{7D60AF92-2BFA-495B-9BF5-900CD488087B}" type="pres">
      <dgm:prSet presAssocID="{F802945B-8AC9-4E00-9443-39FCC59FB28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E50C94-6819-41FC-9AF0-AC23F358CABB}" type="pres">
      <dgm:prSet presAssocID="{C97A166A-4C7F-4192-B61E-8FC845FDA14F}" presName="centerShape" presStyleLbl="node0" presStyleIdx="0" presStyleCnt="1"/>
      <dgm:spPr/>
    </dgm:pt>
    <dgm:pt modelId="{C33D55AB-19FE-4E33-B78A-3782C0DA6EE0}" type="pres">
      <dgm:prSet presAssocID="{DC76BF1B-7E7A-4103-9BA0-1A194B96DA16}" presName="parTrans" presStyleLbl="sibTrans2D1" presStyleIdx="0" presStyleCnt="3"/>
      <dgm:spPr/>
    </dgm:pt>
    <dgm:pt modelId="{557CA66C-167F-4CB5-846E-61DAC21B59A9}" type="pres">
      <dgm:prSet presAssocID="{DC76BF1B-7E7A-4103-9BA0-1A194B96DA16}" presName="connectorText" presStyleLbl="sibTrans2D1" presStyleIdx="0" presStyleCnt="3"/>
      <dgm:spPr/>
    </dgm:pt>
    <dgm:pt modelId="{51E4AC56-6C6F-40B6-B0A0-17866C31A6CB}" type="pres">
      <dgm:prSet presAssocID="{971F560E-7F14-4670-8940-D150C6926180}" presName="node" presStyleLbl="node1" presStyleIdx="0" presStyleCnt="3" custScaleX="109079" custScaleY="109542">
        <dgm:presLayoutVars>
          <dgm:bulletEnabled val="1"/>
        </dgm:presLayoutVars>
      </dgm:prSet>
      <dgm:spPr/>
    </dgm:pt>
    <dgm:pt modelId="{862C084A-52AD-4DD5-BC7F-C181745EAC26}" type="pres">
      <dgm:prSet presAssocID="{1C2A0D06-1B35-4852-B6BF-BBDE4C6CBCCF}" presName="parTrans" presStyleLbl="sibTrans2D1" presStyleIdx="1" presStyleCnt="3"/>
      <dgm:spPr/>
    </dgm:pt>
    <dgm:pt modelId="{9BBBB57C-0F2E-4819-B370-10DF32F9F100}" type="pres">
      <dgm:prSet presAssocID="{1C2A0D06-1B35-4852-B6BF-BBDE4C6CBCCF}" presName="connectorText" presStyleLbl="sibTrans2D1" presStyleIdx="1" presStyleCnt="3"/>
      <dgm:spPr/>
    </dgm:pt>
    <dgm:pt modelId="{9225B123-EF41-4B1B-BCF4-B5859129BCF1}" type="pres">
      <dgm:prSet presAssocID="{376F46C2-70ED-4186-B05B-CD90A8E6A960}" presName="node" presStyleLbl="node1" presStyleIdx="1" presStyleCnt="3" custScaleX="108502" custScaleY="105922">
        <dgm:presLayoutVars>
          <dgm:bulletEnabled val="1"/>
        </dgm:presLayoutVars>
      </dgm:prSet>
      <dgm:spPr/>
    </dgm:pt>
    <dgm:pt modelId="{C823EAB5-C494-4EC7-AAFB-71C76A2315F7}" type="pres">
      <dgm:prSet presAssocID="{76CD1D58-FB07-4C9B-A6D2-8BCF50779721}" presName="parTrans" presStyleLbl="sibTrans2D1" presStyleIdx="2" presStyleCnt="3"/>
      <dgm:spPr/>
    </dgm:pt>
    <dgm:pt modelId="{58DF5544-8761-4D21-B79E-5C2A6B77292A}" type="pres">
      <dgm:prSet presAssocID="{76CD1D58-FB07-4C9B-A6D2-8BCF50779721}" presName="connectorText" presStyleLbl="sibTrans2D1" presStyleIdx="2" presStyleCnt="3"/>
      <dgm:spPr/>
    </dgm:pt>
    <dgm:pt modelId="{01774989-86B5-4985-BC4D-22056C6EA6BB}" type="pres">
      <dgm:prSet presAssocID="{CFCA2805-D954-42C6-8B15-719DDF0A36D1}" presName="node" presStyleLbl="node1" presStyleIdx="2" presStyleCnt="3" custScaleX="108107" custScaleY="111352">
        <dgm:presLayoutVars>
          <dgm:bulletEnabled val="1"/>
        </dgm:presLayoutVars>
      </dgm:prSet>
      <dgm:spPr/>
    </dgm:pt>
  </dgm:ptLst>
  <dgm:cxnLst>
    <dgm:cxn modelId="{F2D3B10A-3340-4EDD-B7B3-9E40AFC9AA8B}" srcId="{C97A166A-4C7F-4192-B61E-8FC845FDA14F}" destId="{376F46C2-70ED-4186-B05B-CD90A8E6A960}" srcOrd="1" destOrd="0" parTransId="{1C2A0D06-1B35-4852-B6BF-BBDE4C6CBCCF}" sibTransId="{5095A4F8-0ECC-4A2B-90C1-F8D42729D79A}"/>
    <dgm:cxn modelId="{6602C90A-2994-BA48-BE01-F627687ECDFB}" srcId="{376F46C2-70ED-4186-B05B-CD90A8E6A960}" destId="{7A97D53B-0D7A-2E45-92D8-BC5B801B013A}" srcOrd="1" destOrd="0" parTransId="{D238CCF8-B91E-C040-8C0F-D66B6C4FDB70}" sibTransId="{56B5EE6D-4C46-F54D-829E-015962261319}"/>
    <dgm:cxn modelId="{14B77A0C-DD14-416D-8E5A-6B62DF9146D9}" type="presOf" srcId="{971F560E-7F14-4670-8940-D150C6926180}" destId="{51E4AC56-6C6F-40B6-B0A0-17866C31A6CB}" srcOrd="0" destOrd="0" presId="urn:microsoft.com/office/officeart/2005/8/layout/radial5"/>
    <dgm:cxn modelId="{2E60C710-1484-BD4E-8172-DAD31ADD6E26}" srcId="{CFCA2805-D954-42C6-8B15-719DDF0A36D1}" destId="{345519A0-AB89-1743-9259-1C5C44CD7CDB}" srcOrd="2" destOrd="0" parTransId="{7F6811FB-C840-B041-9288-5B73E0CEB4EE}" sibTransId="{24B51E2B-FACC-D449-A91E-7690A031DED1}"/>
    <dgm:cxn modelId="{76CA8F21-DC88-2D4E-9E9E-EB17B90225CF}" srcId="{376F46C2-70ED-4186-B05B-CD90A8E6A960}" destId="{058037BB-142F-4348-AE39-AFCC1BFD463C}" srcOrd="0" destOrd="0" parTransId="{566BEB9B-161D-8D4A-9CA2-5162AE5F0DA6}" sibTransId="{4452EA99-924F-FD49-BFFD-FFE0C8006A15}"/>
    <dgm:cxn modelId="{FAEC8422-81D1-4CDE-A084-748E268DECAE}" type="presOf" srcId="{058037BB-142F-4348-AE39-AFCC1BFD463C}" destId="{9225B123-EF41-4B1B-BCF4-B5859129BCF1}" srcOrd="0" destOrd="1" presId="urn:microsoft.com/office/officeart/2005/8/layout/radial5"/>
    <dgm:cxn modelId="{EAFAD030-3F07-4830-A9A6-270EC5AD1AEB}" type="presOf" srcId="{F802945B-8AC9-4E00-9443-39FCC59FB289}" destId="{7D60AF92-2BFA-495B-9BF5-900CD488087B}" srcOrd="0" destOrd="0" presId="urn:microsoft.com/office/officeart/2005/8/layout/radial5"/>
    <dgm:cxn modelId="{8CEB233E-B460-474D-AB67-8113B7FD61F8}" type="presOf" srcId="{DC76BF1B-7E7A-4103-9BA0-1A194B96DA16}" destId="{557CA66C-167F-4CB5-846E-61DAC21B59A9}" srcOrd="1" destOrd="0" presId="urn:microsoft.com/office/officeart/2005/8/layout/radial5"/>
    <dgm:cxn modelId="{064C183F-B309-4BF8-A61C-E131E248E0BB}" type="presOf" srcId="{1C2A0D06-1B35-4852-B6BF-BBDE4C6CBCCF}" destId="{862C084A-52AD-4DD5-BC7F-C181745EAC26}" srcOrd="0" destOrd="0" presId="urn:microsoft.com/office/officeart/2005/8/layout/radial5"/>
    <dgm:cxn modelId="{98E01B43-2669-4DB4-BFF7-260ADC1378DD}" type="presOf" srcId="{CFCA2805-D954-42C6-8B15-719DDF0A36D1}" destId="{01774989-86B5-4985-BC4D-22056C6EA6BB}" srcOrd="0" destOrd="0" presId="urn:microsoft.com/office/officeart/2005/8/layout/radial5"/>
    <dgm:cxn modelId="{B97DE643-13BB-402F-A17F-898AD1C473FF}" type="presOf" srcId="{5D120D93-5040-5E47-9ED5-16CAEC5BC553}" destId="{01774989-86B5-4985-BC4D-22056C6EA6BB}" srcOrd="0" destOrd="2" presId="urn:microsoft.com/office/officeart/2005/8/layout/radial5"/>
    <dgm:cxn modelId="{3E3E2773-6BED-4A2D-9D1C-FB4ED0DAAC1E}" type="presOf" srcId="{DC76BF1B-7E7A-4103-9BA0-1A194B96DA16}" destId="{C33D55AB-19FE-4E33-B78A-3782C0DA6EE0}" srcOrd="0" destOrd="0" presId="urn:microsoft.com/office/officeart/2005/8/layout/radial5"/>
    <dgm:cxn modelId="{1BDF6553-79FD-4169-B249-1B05510F90AA}" type="presOf" srcId="{76CD1D58-FB07-4C9B-A6D2-8BCF50779721}" destId="{58DF5544-8761-4D21-B79E-5C2A6B77292A}" srcOrd="1" destOrd="0" presId="urn:microsoft.com/office/officeart/2005/8/layout/radial5"/>
    <dgm:cxn modelId="{A945BF77-F57C-4F53-9899-D756DEAC48A7}" type="presOf" srcId="{C97A166A-4C7F-4192-B61E-8FC845FDA14F}" destId="{E9E50C94-6819-41FC-9AF0-AC23F358CABB}" srcOrd="0" destOrd="0" presId="urn:microsoft.com/office/officeart/2005/8/layout/radial5"/>
    <dgm:cxn modelId="{C6C0B258-1B07-4C99-A3FB-5825B792EB86}" srcId="{C97A166A-4C7F-4192-B61E-8FC845FDA14F}" destId="{971F560E-7F14-4670-8940-D150C6926180}" srcOrd="0" destOrd="0" parTransId="{DC76BF1B-7E7A-4103-9BA0-1A194B96DA16}" sibTransId="{BBBE3F7D-81F9-496E-8A9F-A3FA7457CAA1}"/>
    <dgm:cxn modelId="{AA240596-4F48-413C-A9FF-303E9290A716}" type="presOf" srcId="{345519A0-AB89-1743-9259-1C5C44CD7CDB}" destId="{01774989-86B5-4985-BC4D-22056C6EA6BB}" srcOrd="0" destOrd="3" presId="urn:microsoft.com/office/officeart/2005/8/layout/radial5"/>
    <dgm:cxn modelId="{E3C20598-AA4F-3B45-85FC-925D13BA19F4}" srcId="{CFCA2805-D954-42C6-8B15-719DDF0A36D1}" destId="{5D120D93-5040-5E47-9ED5-16CAEC5BC553}" srcOrd="1" destOrd="0" parTransId="{6B862701-5B9C-6E47-B386-1FA825489E5E}" sibTransId="{423C385F-F73C-9042-8B47-35EF6BACA4AF}"/>
    <dgm:cxn modelId="{5374AC98-40D2-4B53-976B-8B7138FF4DAB}" type="presOf" srcId="{7A97D53B-0D7A-2E45-92D8-BC5B801B013A}" destId="{9225B123-EF41-4B1B-BCF4-B5859129BCF1}" srcOrd="0" destOrd="2" presId="urn:microsoft.com/office/officeart/2005/8/layout/radial5"/>
    <dgm:cxn modelId="{9229629B-DD99-534C-99B9-BA922C81AB81}" srcId="{376F46C2-70ED-4186-B05B-CD90A8E6A960}" destId="{5116B99D-8B87-B04C-9B84-C077BC46AAAF}" srcOrd="2" destOrd="0" parTransId="{95F2BCCB-9DA4-CE41-BBB1-DF7E9FF66490}" sibTransId="{9D7C5EC9-2EA9-2743-9437-81CBE84FE075}"/>
    <dgm:cxn modelId="{10C5B5A2-2540-4383-B200-7D59E19449A9}" type="presOf" srcId="{E75775F2-F192-6442-840C-3C519122B860}" destId="{51E4AC56-6C6F-40B6-B0A0-17866C31A6CB}" srcOrd="0" destOrd="2" presId="urn:microsoft.com/office/officeart/2005/8/layout/radial5"/>
    <dgm:cxn modelId="{32ED7FA3-BA55-4B45-BE88-3D3ABB5B53E4}" srcId="{F802945B-8AC9-4E00-9443-39FCC59FB289}" destId="{052CFB95-D777-4908-9FE0-6139AED946B3}" srcOrd="1" destOrd="0" parTransId="{7D8B86B6-BA88-4C72-A640-5F19E12E166B}" sibTransId="{71AC18EE-3969-4F3B-85E1-2CE097BC63A2}"/>
    <dgm:cxn modelId="{5089FFAA-A868-4327-ADD6-A81A532FE630}" type="presOf" srcId="{76CD1D58-FB07-4C9B-A6D2-8BCF50779721}" destId="{C823EAB5-C494-4EC7-AAFB-71C76A2315F7}" srcOrd="0" destOrd="0" presId="urn:microsoft.com/office/officeart/2005/8/layout/radial5"/>
    <dgm:cxn modelId="{82864FB3-EF33-DC40-8701-FE681018D077}" srcId="{971F560E-7F14-4670-8940-D150C6926180}" destId="{22CA6FA0-191C-FA46-B9B8-29800720232E}" srcOrd="2" destOrd="0" parTransId="{876D3560-E783-584A-B8EB-CD7B581D2501}" sibTransId="{6BC47FCB-7970-B94F-93FB-B123D6EB51D7}"/>
    <dgm:cxn modelId="{4700B1BC-2233-4500-8480-031DFDBC7F5A}" type="presOf" srcId="{376F46C2-70ED-4186-B05B-CD90A8E6A960}" destId="{9225B123-EF41-4B1B-BCF4-B5859129BCF1}" srcOrd="0" destOrd="0" presId="urn:microsoft.com/office/officeart/2005/8/layout/radial5"/>
    <dgm:cxn modelId="{B9698DC3-0533-4A5E-9C51-0BB93282C805}" type="presOf" srcId="{22CA6FA0-191C-FA46-B9B8-29800720232E}" destId="{51E4AC56-6C6F-40B6-B0A0-17866C31A6CB}" srcOrd="0" destOrd="3" presId="urn:microsoft.com/office/officeart/2005/8/layout/radial5"/>
    <dgm:cxn modelId="{AD6E73C5-EA10-4822-91EE-9CC979702F50}" srcId="{F802945B-8AC9-4E00-9443-39FCC59FB289}" destId="{7C211D61-ADAF-43BA-8ABB-0A558B68E9BA}" srcOrd="2" destOrd="0" parTransId="{E7C0CD8D-88CA-4758-A22A-2B34E7FC84A9}" sibTransId="{BEFB1AC8-D33E-44EB-91A5-38EE2B2F579C}"/>
    <dgm:cxn modelId="{BA4B00CA-64FB-784D-B134-FC6DCF299066}" srcId="{971F560E-7F14-4670-8940-D150C6926180}" destId="{E75775F2-F192-6442-840C-3C519122B860}" srcOrd="1" destOrd="0" parTransId="{FC4F6B4B-08DB-FA4D-A896-73113DE34056}" sibTransId="{4471F3EC-9D1E-994D-AA40-1917AB7674DA}"/>
    <dgm:cxn modelId="{F48324CD-C556-5D4D-A871-3FF6EEAB0CD7}" srcId="{CFCA2805-D954-42C6-8B15-719DDF0A36D1}" destId="{1072781E-D94A-2E4B-9123-BE30CA79D746}" srcOrd="0" destOrd="0" parTransId="{50D29E6A-E206-3342-8BD4-AD7B9F8C34F2}" sibTransId="{009B20F8-E101-6C4A-BABB-22FBF7E638F5}"/>
    <dgm:cxn modelId="{A7D884D0-4692-4D55-941D-BD7525CC5C65}" type="presOf" srcId="{5116B99D-8B87-B04C-9B84-C077BC46AAAF}" destId="{9225B123-EF41-4B1B-BCF4-B5859129BCF1}" srcOrd="0" destOrd="3" presId="urn:microsoft.com/office/officeart/2005/8/layout/radial5"/>
    <dgm:cxn modelId="{3A6770DC-1E1D-4316-A54E-6A245A825634}" type="presOf" srcId="{D68FFE9D-9F92-074F-A4FA-2108FEF6D638}" destId="{51E4AC56-6C6F-40B6-B0A0-17866C31A6CB}" srcOrd="0" destOrd="1" presId="urn:microsoft.com/office/officeart/2005/8/layout/radial5"/>
    <dgm:cxn modelId="{A08977E2-7F9F-B546-9C72-27D29D913121}" srcId="{971F560E-7F14-4670-8940-D150C6926180}" destId="{D68FFE9D-9F92-074F-A4FA-2108FEF6D638}" srcOrd="0" destOrd="0" parTransId="{F1D38EF4-392E-8D4E-AF0D-05138D550EEF}" sibTransId="{286F3366-9374-B04E-A007-EFA6DFCE42A6}"/>
    <dgm:cxn modelId="{0805A9E3-6852-42DB-B584-409A1924D44A}" srcId="{F802945B-8AC9-4E00-9443-39FCC59FB289}" destId="{C97A166A-4C7F-4192-B61E-8FC845FDA14F}" srcOrd="0" destOrd="0" parTransId="{3A87F168-0C7A-4F37-BE8D-53A594533C45}" sibTransId="{FDA2B1E2-E012-428B-8258-9862ED76B666}"/>
    <dgm:cxn modelId="{73303BE6-D910-4D42-8367-B8777D6E52DD}" type="presOf" srcId="{1C2A0D06-1B35-4852-B6BF-BBDE4C6CBCCF}" destId="{9BBBB57C-0F2E-4819-B370-10DF32F9F100}" srcOrd="1" destOrd="0" presId="urn:microsoft.com/office/officeart/2005/8/layout/radial5"/>
    <dgm:cxn modelId="{362BB2F9-7C2F-4BC7-AC96-275429E60C1F}" srcId="{C97A166A-4C7F-4192-B61E-8FC845FDA14F}" destId="{CFCA2805-D954-42C6-8B15-719DDF0A36D1}" srcOrd="2" destOrd="0" parTransId="{76CD1D58-FB07-4C9B-A6D2-8BCF50779721}" sibTransId="{D83B55DC-7EB8-4519-BBF0-E655EA378A65}"/>
    <dgm:cxn modelId="{62DB23FE-10A4-4903-AC7C-4A1B5B9C3933}" type="presOf" srcId="{1072781E-D94A-2E4B-9123-BE30CA79D746}" destId="{01774989-86B5-4985-BC4D-22056C6EA6BB}" srcOrd="0" destOrd="1" presId="urn:microsoft.com/office/officeart/2005/8/layout/radial5"/>
    <dgm:cxn modelId="{EDEE0913-5606-4299-8032-0A22885B125F}" type="presParOf" srcId="{7D60AF92-2BFA-495B-9BF5-900CD488087B}" destId="{E9E50C94-6819-41FC-9AF0-AC23F358CABB}" srcOrd="0" destOrd="0" presId="urn:microsoft.com/office/officeart/2005/8/layout/radial5"/>
    <dgm:cxn modelId="{9CD9FC78-043F-4685-8E94-A90B59DD17D8}" type="presParOf" srcId="{7D60AF92-2BFA-495B-9BF5-900CD488087B}" destId="{C33D55AB-19FE-4E33-B78A-3782C0DA6EE0}" srcOrd="1" destOrd="0" presId="urn:microsoft.com/office/officeart/2005/8/layout/radial5"/>
    <dgm:cxn modelId="{C77D5B3C-73CE-4AA6-A5F3-F746CA4291CF}" type="presParOf" srcId="{C33D55AB-19FE-4E33-B78A-3782C0DA6EE0}" destId="{557CA66C-167F-4CB5-846E-61DAC21B59A9}" srcOrd="0" destOrd="0" presId="urn:microsoft.com/office/officeart/2005/8/layout/radial5"/>
    <dgm:cxn modelId="{63C36E57-7816-4449-ADC3-5CD7255A6D2D}" type="presParOf" srcId="{7D60AF92-2BFA-495B-9BF5-900CD488087B}" destId="{51E4AC56-6C6F-40B6-B0A0-17866C31A6CB}" srcOrd="2" destOrd="0" presId="urn:microsoft.com/office/officeart/2005/8/layout/radial5"/>
    <dgm:cxn modelId="{04FD6520-54B2-405F-B958-FE4F8A2C360A}" type="presParOf" srcId="{7D60AF92-2BFA-495B-9BF5-900CD488087B}" destId="{862C084A-52AD-4DD5-BC7F-C181745EAC26}" srcOrd="3" destOrd="0" presId="urn:microsoft.com/office/officeart/2005/8/layout/radial5"/>
    <dgm:cxn modelId="{72525B9B-5EE9-4B7A-96B3-094C40A61B3F}" type="presParOf" srcId="{862C084A-52AD-4DD5-BC7F-C181745EAC26}" destId="{9BBBB57C-0F2E-4819-B370-10DF32F9F100}" srcOrd="0" destOrd="0" presId="urn:microsoft.com/office/officeart/2005/8/layout/radial5"/>
    <dgm:cxn modelId="{6CC52C2A-0763-4162-91A6-159C71A05E67}" type="presParOf" srcId="{7D60AF92-2BFA-495B-9BF5-900CD488087B}" destId="{9225B123-EF41-4B1B-BCF4-B5859129BCF1}" srcOrd="4" destOrd="0" presId="urn:microsoft.com/office/officeart/2005/8/layout/radial5"/>
    <dgm:cxn modelId="{E69F63EC-3769-46AE-BB01-588CFD6CC299}" type="presParOf" srcId="{7D60AF92-2BFA-495B-9BF5-900CD488087B}" destId="{C823EAB5-C494-4EC7-AAFB-71C76A2315F7}" srcOrd="5" destOrd="0" presId="urn:microsoft.com/office/officeart/2005/8/layout/radial5"/>
    <dgm:cxn modelId="{CCD186D4-DEB6-4005-ADF8-63686A61F6FB}" type="presParOf" srcId="{C823EAB5-C494-4EC7-AAFB-71C76A2315F7}" destId="{58DF5544-8761-4D21-B79E-5C2A6B77292A}" srcOrd="0" destOrd="0" presId="urn:microsoft.com/office/officeart/2005/8/layout/radial5"/>
    <dgm:cxn modelId="{B82F43C2-117D-4AD7-8594-F0ACC4BD0EB7}" type="presParOf" srcId="{7D60AF92-2BFA-495B-9BF5-900CD488087B}" destId="{01774989-86B5-4985-BC4D-22056C6EA6BB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AE255B-44B6-44B9-BA4B-2B54D7DDE8C4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999E68BE-9110-4D11-BCE1-47F8178B86F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Develop a </a:t>
          </a:r>
          <a:r>
            <a:rPr lang="en-AU" i="1"/>
            <a:t>good</a:t>
          </a:r>
          <a:r>
            <a:rPr lang="en-AU"/>
            <a:t> database system:</a:t>
          </a:r>
          <a:endParaRPr lang="en-US" dirty="0"/>
        </a:p>
      </dgm:t>
    </dgm:pt>
    <dgm:pt modelId="{18E6EC7E-9EA0-4EFE-A981-635B5EDC6C2B}" type="parTrans" cxnId="{17EF3DBB-C246-4EDF-8B59-0F22837A9E2F}">
      <dgm:prSet/>
      <dgm:spPr/>
      <dgm:t>
        <a:bodyPr/>
        <a:lstStyle/>
        <a:p>
          <a:endParaRPr lang="en-US"/>
        </a:p>
      </dgm:t>
    </dgm:pt>
    <dgm:pt modelId="{A98EB5E9-DA34-42BC-A175-7931D39C1FA9}" type="sibTrans" cxnId="{17EF3DBB-C246-4EDF-8B59-0F22837A9E2F}">
      <dgm:prSet/>
      <dgm:spPr/>
      <dgm:t>
        <a:bodyPr/>
        <a:lstStyle/>
        <a:p>
          <a:endParaRPr lang="en-US"/>
        </a:p>
      </dgm:t>
    </dgm:pt>
    <dgm:pt modelId="{003498A1-2B89-4B9F-AA20-2CB65E3BB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Effectively organize data (database design).</a:t>
          </a:r>
          <a:endParaRPr lang="en-US" sz="1600" dirty="0"/>
        </a:p>
      </dgm:t>
    </dgm:pt>
    <dgm:pt modelId="{57D6E616-2FB2-4053-B695-AEA4CA1DBEB3}" type="parTrans" cxnId="{42DE67FD-51B1-495A-8486-8B8B6B9FBBFF}">
      <dgm:prSet/>
      <dgm:spPr/>
      <dgm:t>
        <a:bodyPr/>
        <a:lstStyle/>
        <a:p>
          <a:endParaRPr lang="en-US"/>
        </a:p>
      </dgm:t>
    </dgm:pt>
    <dgm:pt modelId="{869E5BA2-1FFD-467B-8200-CE4B8DFC3B21}" type="sibTrans" cxnId="{42DE67FD-51B1-495A-8486-8B8B6B9FBBFF}">
      <dgm:prSet/>
      <dgm:spPr/>
      <dgm:t>
        <a:bodyPr/>
        <a:lstStyle/>
        <a:p>
          <a:endParaRPr lang="en-US"/>
        </a:p>
      </dgm:t>
    </dgm:pt>
    <dgm:pt modelId="{31A2FB84-B3B5-4841-891A-DDA6685831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Efficiently execute users queries (transaction management).</a:t>
          </a:r>
          <a:endParaRPr lang="en-US" sz="1600" dirty="0"/>
        </a:p>
      </dgm:t>
    </dgm:pt>
    <dgm:pt modelId="{59648F31-F360-4314-A544-89546820F36A}" type="parTrans" cxnId="{C28FF2BB-1B05-4AE2-9AA8-D3F0112636CC}">
      <dgm:prSet/>
      <dgm:spPr/>
      <dgm:t>
        <a:bodyPr/>
        <a:lstStyle/>
        <a:p>
          <a:endParaRPr lang="en-US"/>
        </a:p>
      </dgm:t>
    </dgm:pt>
    <dgm:pt modelId="{BD11290E-3EC2-4A1F-A80B-F666E70B2CBB}" type="sibTrans" cxnId="{C28FF2BB-1B05-4AE2-9AA8-D3F0112636CC}">
      <dgm:prSet/>
      <dgm:spPr/>
      <dgm:t>
        <a:bodyPr/>
        <a:lstStyle/>
        <a:p>
          <a:endParaRPr lang="en-US"/>
        </a:p>
      </dgm:t>
    </dgm:pt>
    <dgm:pt modelId="{5EE3F4A1-FDAE-48E5-B5C9-4E992E52CB0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These are even more important in modern applications, e.g. internet:</a:t>
          </a:r>
          <a:endParaRPr lang="en-US" dirty="0"/>
        </a:p>
      </dgm:t>
    </dgm:pt>
    <dgm:pt modelId="{FBA9A844-62C6-414A-8C9A-01B30C9FE140}" type="parTrans" cxnId="{5A4CCDF3-703C-47E2-AD73-403309CCA25E}">
      <dgm:prSet/>
      <dgm:spPr/>
      <dgm:t>
        <a:bodyPr/>
        <a:lstStyle/>
        <a:p>
          <a:endParaRPr lang="en-US"/>
        </a:p>
      </dgm:t>
    </dgm:pt>
    <dgm:pt modelId="{F21F23DF-E66E-44C2-AC3A-798258EAF8F4}" type="sibTrans" cxnId="{5A4CCDF3-703C-47E2-AD73-403309CCA25E}">
      <dgm:prSet/>
      <dgm:spPr/>
      <dgm:t>
        <a:bodyPr/>
        <a:lstStyle/>
        <a:p>
          <a:endParaRPr lang="en-US"/>
        </a:p>
      </dgm:t>
    </dgm:pt>
    <dgm:pt modelId="{1095F92A-6F02-4025-9D76-F1CA66C9F5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Huge unstructured information is available in the internet.</a:t>
          </a:r>
          <a:endParaRPr lang="en-US" sz="1600" dirty="0"/>
        </a:p>
      </dgm:t>
    </dgm:pt>
    <dgm:pt modelId="{4AB32CB1-A477-419D-A073-058295151258}" type="parTrans" cxnId="{FBEE854A-D2C4-4BB9-995E-8378BBB96CFD}">
      <dgm:prSet/>
      <dgm:spPr/>
      <dgm:t>
        <a:bodyPr/>
        <a:lstStyle/>
        <a:p>
          <a:endParaRPr lang="en-US"/>
        </a:p>
      </dgm:t>
    </dgm:pt>
    <dgm:pt modelId="{0254C2E8-FB40-4AA0-AFBD-2851126438CC}" type="sibTrans" cxnId="{FBEE854A-D2C4-4BB9-995E-8378BBB96CFD}">
      <dgm:prSet/>
      <dgm:spPr/>
      <dgm:t>
        <a:bodyPr/>
        <a:lstStyle/>
        <a:p>
          <a:endParaRPr lang="en-US"/>
        </a:p>
      </dgm:t>
    </dgm:pt>
    <dgm:pt modelId="{0700C20C-2BB0-4851-B59F-BA60B3E935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Must access the information efficiently and effectively</a:t>
          </a:r>
          <a:endParaRPr lang="en-US" sz="1600" dirty="0"/>
        </a:p>
      </dgm:t>
    </dgm:pt>
    <dgm:pt modelId="{D788F8E2-1FBE-4C3A-BA99-96FCACE4B944}" type="parTrans" cxnId="{02472EF5-E154-44CA-9BEF-5E4A5FFE371A}">
      <dgm:prSet/>
      <dgm:spPr/>
      <dgm:t>
        <a:bodyPr/>
        <a:lstStyle/>
        <a:p>
          <a:endParaRPr lang="en-US"/>
        </a:p>
      </dgm:t>
    </dgm:pt>
    <dgm:pt modelId="{8AE40A63-43B6-4AEA-97E0-686258B165B9}" type="sibTrans" cxnId="{02472EF5-E154-44CA-9BEF-5E4A5FFE371A}">
      <dgm:prSet/>
      <dgm:spPr/>
      <dgm:t>
        <a:bodyPr/>
        <a:lstStyle/>
        <a:p>
          <a:endParaRPr lang="en-US"/>
        </a:p>
      </dgm:t>
    </dgm:pt>
    <dgm:pt modelId="{9E6F9220-663A-4278-B8B4-0D5B9BD58791}" type="pres">
      <dgm:prSet presAssocID="{E9AE255B-44B6-44B9-BA4B-2B54D7DDE8C4}" presName="root" presStyleCnt="0">
        <dgm:presLayoutVars>
          <dgm:dir/>
          <dgm:resizeHandles val="exact"/>
        </dgm:presLayoutVars>
      </dgm:prSet>
      <dgm:spPr/>
    </dgm:pt>
    <dgm:pt modelId="{95D39518-AABA-4C20-983E-8EAF3523F5CD}" type="pres">
      <dgm:prSet presAssocID="{999E68BE-9110-4D11-BCE1-47F8178B86F0}" presName="compNode" presStyleCnt="0"/>
      <dgm:spPr/>
    </dgm:pt>
    <dgm:pt modelId="{873A7A47-3C5E-4C9E-A8B1-FE7B4FFE0841}" type="pres">
      <dgm:prSet presAssocID="{999E68BE-9110-4D11-BCE1-47F8178B86F0}" presName="bgRect" presStyleLbl="bgShp" presStyleIdx="0" presStyleCnt="2" custScaleY="128322"/>
      <dgm:spPr/>
    </dgm:pt>
    <dgm:pt modelId="{04C3E82B-30F5-46B7-8409-7D5D15851DCF}" type="pres">
      <dgm:prSet presAssocID="{999E68BE-9110-4D11-BCE1-47F8178B86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59A4E4-E4AE-4393-A36B-24429C39BB9C}" type="pres">
      <dgm:prSet presAssocID="{999E68BE-9110-4D11-BCE1-47F8178B86F0}" presName="spaceRect" presStyleCnt="0"/>
      <dgm:spPr/>
    </dgm:pt>
    <dgm:pt modelId="{C8CB7E7A-69F8-4620-ACC6-BE4A518B304D}" type="pres">
      <dgm:prSet presAssocID="{999E68BE-9110-4D11-BCE1-47F8178B86F0}" presName="parTx" presStyleLbl="revTx" presStyleIdx="0" presStyleCnt="4">
        <dgm:presLayoutVars>
          <dgm:chMax val="0"/>
          <dgm:chPref val="0"/>
        </dgm:presLayoutVars>
      </dgm:prSet>
      <dgm:spPr/>
    </dgm:pt>
    <dgm:pt modelId="{23CD7C91-963E-4046-9764-2EA74B5E6334}" type="pres">
      <dgm:prSet presAssocID="{999E68BE-9110-4D11-BCE1-47F8178B86F0}" presName="desTx" presStyleLbl="revTx" presStyleIdx="1" presStyleCnt="4">
        <dgm:presLayoutVars/>
      </dgm:prSet>
      <dgm:spPr/>
    </dgm:pt>
    <dgm:pt modelId="{152495EB-4A37-4818-A560-7229C2C7C70E}" type="pres">
      <dgm:prSet presAssocID="{A98EB5E9-DA34-42BC-A175-7931D39C1FA9}" presName="sibTrans" presStyleCnt="0"/>
      <dgm:spPr/>
    </dgm:pt>
    <dgm:pt modelId="{725C5CE3-1034-4952-AA84-EDA2DABCBD1A}" type="pres">
      <dgm:prSet presAssocID="{5EE3F4A1-FDAE-48E5-B5C9-4E992E52CB04}" presName="compNode" presStyleCnt="0"/>
      <dgm:spPr/>
    </dgm:pt>
    <dgm:pt modelId="{EFBFB53D-0122-4CEF-A2B0-B7D7EA1A575F}" type="pres">
      <dgm:prSet presAssocID="{5EE3F4A1-FDAE-48E5-B5C9-4E992E52CB04}" presName="bgRect" presStyleLbl="bgShp" presStyleIdx="1" presStyleCnt="2" custScaleY="124324"/>
      <dgm:spPr/>
    </dgm:pt>
    <dgm:pt modelId="{3C89E586-E230-48E9-A9DF-8E6476237C23}" type="pres">
      <dgm:prSet presAssocID="{5EE3F4A1-FDAE-48E5-B5C9-4E992E52CB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3E8BAB-27F3-478C-9D68-FCC283FEF129}" type="pres">
      <dgm:prSet presAssocID="{5EE3F4A1-FDAE-48E5-B5C9-4E992E52CB04}" presName="spaceRect" presStyleCnt="0"/>
      <dgm:spPr/>
    </dgm:pt>
    <dgm:pt modelId="{387DB86A-367F-4F3E-A21F-9FAEE1E87653}" type="pres">
      <dgm:prSet presAssocID="{5EE3F4A1-FDAE-48E5-B5C9-4E992E52CB04}" presName="parTx" presStyleLbl="revTx" presStyleIdx="2" presStyleCnt="4">
        <dgm:presLayoutVars>
          <dgm:chMax val="0"/>
          <dgm:chPref val="0"/>
        </dgm:presLayoutVars>
      </dgm:prSet>
      <dgm:spPr/>
    </dgm:pt>
    <dgm:pt modelId="{FA9FB2C0-34B7-4D35-BE09-3F9427C22FC5}" type="pres">
      <dgm:prSet presAssocID="{5EE3F4A1-FDAE-48E5-B5C9-4E992E52CB04}" presName="desTx" presStyleLbl="revTx" presStyleIdx="3" presStyleCnt="4" custScaleX="99800" custScaleY="95418">
        <dgm:presLayoutVars/>
      </dgm:prSet>
      <dgm:spPr/>
    </dgm:pt>
  </dgm:ptLst>
  <dgm:cxnLst>
    <dgm:cxn modelId="{BB647708-9012-48F5-BA14-149861310868}" type="presOf" srcId="{1095F92A-6F02-4025-9D76-F1CA66C9F59A}" destId="{FA9FB2C0-34B7-4D35-BE09-3F9427C22FC5}" srcOrd="0" destOrd="0" presId="urn:microsoft.com/office/officeart/2018/2/layout/IconVerticalSolidList"/>
    <dgm:cxn modelId="{EDE6B31C-4D02-411E-A0D6-CF331B02FA77}" type="presOf" srcId="{31A2FB84-B3B5-4841-891A-DDA66858319F}" destId="{23CD7C91-963E-4046-9764-2EA74B5E6334}" srcOrd="0" destOrd="1" presId="urn:microsoft.com/office/officeart/2018/2/layout/IconVerticalSolidList"/>
    <dgm:cxn modelId="{C7FE722E-25F0-46D1-932A-AF41E2AD7115}" type="presOf" srcId="{E9AE255B-44B6-44B9-BA4B-2B54D7DDE8C4}" destId="{9E6F9220-663A-4278-B8B4-0D5B9BD58791}" srcOrd="0" destOrd="0" presId="urn:microsoft.com/office/officeart/2018/2/layout/IconVerticalSolidList"/>
    <dgm:cxn modelId="{FBEE854A-D2C4-4BB9-995E-8378BBB96CFD}" srcId="{5EE3F4A1-FDAE-48E5-B5C9-4E992E52CB04}" destId="{1095F92A-6F02-4025-9D76-F1CA66C9F59A}" srcOrd="0" destOrd="0" parTransId="{4AB32CB1-A477-419D-A073-058295151258}" sibTransId="{0254C2E8-FB40-4AA0-AFBD-2851126438CC}"/>
    <dgm:cxn modelId="{8AEFF392-E644-4101-ABD3-980A2A48A605}" type="presOf" srcId="{0700C20C-2BB0-4851-B59F-BA60B3E9352B}" destId="{FA9FB2C0-34B7-4D35-BE09-3F9427C22FC5}" srcOrd="0" destOrd="1" presId="urn:microsoft.com/office/officeart/2018/2/layout/IconVerticalSolidList"/>
    <dgm:cxn modelId="{2FBE8FB6-3386-4267-9D29-CC0A3C1C0433}" type="presOf" srcId="{999E68BE-9110-4D11-BCE1-47F8178B86F0}" destId="{C8CB7E7A-69F8-4620-ACC6-BE4A518B304D}" srcOrd="0" destOrd="0" presId="urn:microsoft.com/office/officeart/2018/2/layout/IconVerticalSolidList"/>
    <dgm:cxn modelId="{17EF3DBB-C246-4EDF-8B59-0F22837A9E2F}" srcId="{E9AE255B-44B6-44B9-BA4B-2B54D7DDE8C4}" destId="{999E68BE-9110-4D11-BCE1-47F8178B86F0}" srcOrd="0" destOrd="0" parTransId="{18E6EC7E-9EA0-4EFE-A981-635B5EDC6C2B}" sibTransId="{A98EB5E9-DA34-42BC-A175-7931D39C1FA9}"/>
    <dgm:cxn modelId="{C28FF2BB-1B05-4AE2-9AA8-D3F0112636CC}" srcId="{999E68BE-9110-4D11-BCE1-47F8178B86F0}" destId="{31A2FB84-B3B5-4841-891A-DDA66858319F}" srcOrd="1" destOrd="0" parTransId="{59648F31-F360-4314-A544-89546820F36A}" sibTransId="{BD11290E-3EC2-4A1F-A80B-F666E70B2CBB}"/>
    <dgm:cxn modelId="{B27EB7BE-7FCC-457C-B1AC-03EDF7E794D4}" type="presOf" srcId="{003498A1-2B89-4B9F-AA20-2CB65E3BB829}" destId="{23CD7C91-963E-4046-9764-2EA74B5E6334}" srcOrd="0" destOrd="0" presId="urn:microsoft.com/office/officeart/2018/2/layout/IconVerticalSolidList"/>
    <dgm:cxn modelId="{3D9E2AEC-067A-42EC-979D-E87E91DF6A7E}" type="presOf" srcId="{5EE3F4A1-FDAE-48E5-B5C9-4E992E52CB04}" destId="{387DB86A-367F-4F3E-A21F-9FAEE1E87653}" srcOrd="0" destOrd="0" presId="urn:microsoft.com/office/officeart/2018/2/layout/IconVerticalSolidList"/>
    <dgm:cxn modelId="{5A4CCDF3-703C-47E2-AD73-403309CCA25E}" srcId="{E9AE255B-44B6-44B9-BA4B-2B54D7DDE8C4}" destId="{5EE3F4A1-FDAE-48E5-B5C9-4E992E52CB04}" srcOrd="1" destOrd="0" parTransId="{FBA9A844-62C6-414A-8C9A-01B30C9FE140}" sibTransId="{F21F23DF-E66E-44C2-AC3A-798258EAF8F4}"/>
    <dgm:cxn modelId="{02472EF5-E154-44CA-9BEF-5E4A5FFE371A}" srcId="{5EE3F4A1-FDAE-48E5-B5C9-4E992E52CB04}" destId="{0700C20C-2BB0-4851-B59F-BA60B3E9352B}" srcOrd="1" destOrd="0" parTransId="{D788F8E2-1FBE-4C3A-BA99-96FCACE4B944}" sibTransId="{8AE40A63-43B6-4AEA-97E0-686258B165B9}"/>
    <dgm:cxn modelId="{42DE67FD-51B1-495A-8486-8B8B6B9FBBFF}" srcId="{999E68BE-9110-4D11-BCE1-47F8178B86F0}" destId="{003498A1-2B89-4B9F-AA20-2CB65E3BB829}" srcOrd="0" destOrd="0" parTransId="{57D6E616-2FB2-4053-B695-AEA4CA1DBEB3}" sibTransId="{869E5BA2-1FFD-467B-8200-CE4B8DFC3B21}"/>
    <dgm:cxn modelId="{37F7A898-35AB-4CC2-9818-FB8C10AA13BB}" type="presParOf" srcId="{9E6F9220-663A-4278-B8B4-0D5B9BD58791}" destId="{95D39518-AABA-4C20-983E-8EAF3523F5CD}" srcOrd="0" destOrd="0" presId="urn:microsoft.com/office/officeart/2018/2/layout/IconVerticalSolidList"/>
    <dgm:cxn modelId="{2424CA14-F32A-4D21-9B4C-C93FDCE59954}" type="presParOf" srcId="{95D39518-AABA-4C20-983E-8EAF3523F5CD}" destId="{873A7A47-3C5E-4C9E-A8B1-FE7B4FFE0841}" srcOrd="0" destOrd="0" presId="urn:microsoft.com/office/officeart/2018/2/layout/IconVerticalSolidList"/>
    <dgm:cxn modelId="{5F7598E8-F64F-428C-B040-06C9F7F8857C}" type="presParOf" srcId="{95D39518-AABA-4C20-983E-8EAF3523F5CD}" destId="{04C3E82B-30F5-46B7-8409-7D5D15851DCF}" srcOrd="1" destOrd="0" presId="urn:microsoft.com/office/officeart/2018/2/layout/IconVerticalSolidList"/>
    <dgm:cxn modelId="{CBB6832A-BBCA-45B4-A4E9-381B6AC50AA2}" type="presParOf" srcId="{95D39518-AABA-4C20-983E-8EAF3523F5CD}" destId="{A759A4E4-E4AE-4393-A36B-24429C39BB9C}" srcOrd="2" destOrd="0" presId="urn:microsoft.com/office/officeart/2018/2/layout/IconVerticalSolidList"/>
    <dgm:cxn modelId="{430E571F-F38C-4F77-907E-8379C877F03C}" type="presParOf" srcId="{95D39518-AABA-4C20-983E-8EAF3523F5CD}" destId="{C8CB7E7A-69F8-4620-ACC6-BE4A518B304D}" srcOrd="3" destOrd="0" presId="urn:microsoft.com/office/officeart/2018/2/layout/IconVerticalSolidList"/>
    <dgm:cxn modelId="{A45D52E3-1FD7-45E5-9E4B-E98A499A036B}" type="presParOf" srcId="{95D39518-AABA-4C20-983E-8EAF3523F5CD}" destId="{23CD7C91-963E-4046-9764-2EA74B5E6334}" srcOrd="4" destOrd="0" presId="urn:microsoft.com/office/officeart/2018/2/layout/IconVerticalSolidList"/>
    <dgm:cxn modelId="{365A0D88-A595-43B6-A7B3-76C71E1B2C73}" type="presParOf" srcId="{9E6F9220-663A-4278-B8B4-0D5B9BD58791}" destId="{152495EB-4A37-4818-A560-7229C2C7C70E}" srcOrd="1" destOrd="0" presId="urn:microsoft.com/office/officeart/2018/2/layout/IconVerticalSolidList"/>
    <dgm:cxn modelId="{657BE90E-945D-4BA7-925E-CEF7D5B369B3}" type="presParOf" srcId="{9E6F9220-663A-4278-B8B4-0D5B9BD58791}" destId="{725C5CE3-1034-4952-AA84-EDA2DABCBD1A}" srcOrd="2" destOrd="0" presId="urn:microsoft.com/office/officeart/2018/2/layout/IconVerticalSolidList"/>
    <dgm:cxn modelId="{2DCFC067-5666-4B16-A22B-E6F809844585}" type="presParOf" srcId="{725C5CE3-1034-4952-AA84-EDA2DABCBD1A}" destId="{EFBFB53D-0122-4CEF-A2B0-B7D7EA1A575F}" srcOrd="0" destOrd="0" presId="urn:microsoft.com/office/officeart/2018/2/layout/IconVerticalSolidList"/>
    <dgm:cxn modelId="{0645A0B9-BCAF-45DE-A83F-57CC5ACCC66D}" type="presParOf" srcId="{725C5CE3-1034-4952-AA84-EDA2DABCBD1A}" destId="{3C89E586-E230-48E9-A9DF-8E6476237C23}" srcOrd="1" destOrd="0" presId="urn:microsoft.com/office/officeart/2018/2/layout/IconVerticalSolidList"/>
    <dgm:cxn modelId="{D55E49BB-D1D6-4DAD-9767-43CCC3032926}" type="presParOf" srcId="{725C5CE3-1034-4952-AA84-EDA2DABCBD1A}" destId="{393E8BAB-27F3-478C-9D68-FCC283FEF129}" srcOrd="2" destOrd="0" presId="urn:microsoft.com/office/officeart/2018/2/layout/IconVerticalSolidList"/>
    <dgm:cxn modelId="{6089D4CE-7666-421E-9CF4-675DC5A41557}" type="presParOf" srcId="{725C5CE3-1034-4952-AA84-EDA2DABCBD1A}" destId="{387DB86A-367F-4F3E-A21F-9FAEE1E87653}" srcOrd="3" destOrd="0" presId="urn:microsoft.com/office/officeart/2018/2/layout/IconVerticalSolidList"/>
    <dgm:cxn modelId="{C38E400B-755C-458F-9F58-164BB8AD9E26}" type="presParOf" srcId="{725C5CE3-1034-4952-AA84-EDA2DABCBD1A}" destId="{FA9FB2C0-34B7-4D35-BE09-3F9427C22F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0C94-6819-41FC-9AF0-AC23F358CABB}">
      <dsp:nvSpPr>
        <dsp:cNvPr id="0" name=""/>
        <dsp:cNvSpPr/>
      </dsp:nvSpPr>
      <dsp:spPr>
        <a:xfrm>
          <a:off x="3178731" y="2549914"/>
          <a:ext cx="1416012" cy="14160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omic Sans MS"/>
              <a:cs typeface="Comic Sans MS"/>
            </a:rPr>
            <a:t>Big Data</a:t>
          </a:r>
          <a:endParaRPr lang="en-AU" sz="2900" b="1" kern="1200" dirty="0">
            <a:latin typeface="Comic Sans MS"/>
            <a:cs typeface="Comic Sans MS"/>
          </a:endParaRPr>
        </a:p>
      </dsp:txBody>
      <dsp:txXfrm>
        <a:off x="3386101" y="2757284"/>
        <a:ext cx="1001272" cy="1001272"/>
      </dsp:txXfrm>
    </dsp:sp>
    <dsp:sp modelId="{C33D55AB-19FE-4E33-B78A-3782C0DA6EE0}">
      <dsp:nvSpPr>
        <dsp:cNvPr id="0" name=""/>
        <dsp:cNvSpPr/>
      </dsp:nvSpPr>
      <dsp:spPr>
        <a:xfrm rot="16200000">
          <a:off x="3686004" y="1890751"/>
          <a:ext cx="401465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3746224" y="2067685"/>
        <a:ext cx="281026" cy="350140"/>
      </dsp:txXfrm>
    </dsp:sp>
    <dsp:sp modelId="{51E4AC56-6C6F-40B6-B0A0-17866C31A6CB}">
      <dsp:nvSpPr>
        <dsp:cNvPr id="0" name=""/>
        <dsp:cNvSpPr/>
      </dsp:nvSpPr>
      <dsp:spPr>
        <a:xfrm>
          <a:off x="2950632" y="-87721"/>
          <a:ext cx="1872208" cy="1880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sz="1700" b="1" kern="1200" dirty="0">
            <a:solidFill>
              <a:srgbClr val="008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sp:txBody>
      <dsp:txXfrm>
        <a:off x="3224811" y="187621"/>
        <a:ext cx="1323850" cy="1329470"/>
      </dsp:txXfrm>
    </dsp:sp>
    <dsp:sp modelId="{862C084A-52AD-4DD5-BC7F-C181745EAC26}">
      <dsp:nvSpPr>
        <dsp:cNvPr id="0" name=""/>
        <dsp:cNvSpPr/>
      </dsp:nvSpPr>
      <dsp:spPr>
        <a:xfrm rot="1800000">
          <a:off x="4619579" y="3507371"/>
          <a:ext cx="409209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627803" y="3593394"/>
        <a:ext cx="286446" cy="350140"/>
      </dsp:txXfrm>
    </dsp:sp>
    <dsp:sp modelId="{9225B123-EF41-4B1B-BCF4-B5859129BCF1}">
      <dsp:nvSpPr>
        <dsp:cNvPr id="0" name=""/>
        <dsp:cNvSpPr/>
      </dsp:nvSpPr>
      <dsp:spPr>
        <a:xfrm>
          <a:off x="5038864" y="3551691"/>
          <a:ext cx="1862304" cy="1818022"/>
        </a:xfrm>
        <a:prstGeom prst="ellipse">
          <a:avLst/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sz="1700" b="1" kern="1200" dirty="0">
            <a:solidFill>
              <a:srgbClr val="FF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sp:txBody>
      <dsp:txXfrm>
        <a:off x="5311592" y="3817934"/>
        <a:ext cx="1316848" cy="1285536"/>
      </dsp:txXfrm>
    </dsp:sp>
    <dsp:sp modelId="{C823EAB5-C494-4EC7-AAFB-71C76A2315F7}">
      <dsp:nvSpPr>
        <dsp:cNvPr id="0" name=""/>
        <dsp:cNvSpPr/>
      </dsp:nvSpPr>
      <dsp:spPr>
        <a:xfrm rot="9000000">
          <a:off x="2750870" y="3505182"/>
          <a:ext cx="404423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 rot="10800000">
        <a:off x="2864070" y="3591564"/>
        <a:ext cx="283096" cy="350140"/>
      </dsp:txXfrm>
    </dsp:sp>
    <dsp:sp modelId="{01774989-86B5-4985-BC4D-22056C6EA6BB}">
      <dsp:nvSpPr>
        <dsp:cNvPr id="0" name=""/>
        <dsp:cNvSpPr/>
      </dsp:nvSpPr>
      <dsp:spPr>
        <a:xfrm>
          <a:off x="875694" y="3505092"/>
          <a:ext cx="1855524" cy="1911221"/>
        </a:xfrm>
        <a:prstGeom prst="ellipse">
          <a:avLst/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sz="1700" b="1" kern="1200" dirty="0">
            <a:solidFill>
              <a:srgbClr val="80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sp:txBody>
      <dsp:txXfrm>
        <a:off x="1147429" y="3784984"/>
        <a:ext cx="1312054" cy="135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A7A47-3C5E-4C9E-A8B1-FE7B4FFE0841}">
      <dsp:nvSpPr>
        <dsp:cNvPr id="0" name=""/>
        <dsp:cNvSpPr/>
      </dsp:nvSpPr>
      <dsp:spPr>
        <a:xfrm>
          <a:off x="0" y="319333"/>
          <a:ext cx="7543800" cy="14546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C3E82B-30F5-46B7-8409-7D5D15851DCF}">
      <dsp:nvSpPr>
        <dsp:cNvPr id="0" name=""/>
        <dsp:cNvSpPr/>
      </dsp:nvSpPr>
      <dsp:spPr>
        <a:xfrm>
          <a:off x="342916" y="734924"/>
          <a:ext cx="623483" cy="623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B7E7A-69F8-4620-ACC6-BE4A518B304D}">
      <dsp:nvSpPr>
        <dsp:cNvPr id="0" name=""/>
        <dsp:cNvSpPr/>
      </dsp:nvSpPr>
      <dsp:spPr>
        <a:xfrm>
          <a:off x="1309315" y="479863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Develop a </a:t>
          </a:r>
          <a:r>
            <a:rPr lang="en-AU" sz="2000" i="1" kern="1200"/>
            <a:t>good</a:t>
          </a:r>
          <a:r>
            <a:rPr lang="en-AU" sz="2000" kern="1200"/>
            <a:t> database system:</a:t>
          </a:r>
          <a:endParaRPr lang="en-US" sz="2000" kern="1200" dirty="0"/>
        </a:p>
      </dsp:txBody>
      <dsp:txXfrm>
        <a:off x="1309315" y="479863"/>
        <a:ext cx="3394710" cy="1133606"/>
      </dsp:txXfrm>
    </dsp:sp>
    <dsp:sp modelId="{23CD7C91-963E-4046-9764-2EA74B5E6334}">
      <dsp:nvSpPr>
        <dsp:cNvPr id="0" name=""/>
        <dsp:cNvSpPr/>
      </dsp:nvSpPr>
      <dsp:spPr>
        <a:xfrm>
          <a:off x="4704025" y="479863"/>
          <a:ext cx="2838494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Effectively organize data (database design).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Efficiently execute users queries (transaction management).</a:t>
          </a:r>
          <a:endParaRPr lang="en-US" sz="1600" kern="1200" dirty="0"/>
        </a:p>
      </dsp:txBody>
      <dsp:txXfrm>
        <a:off x="4704025" y="479863"/>
        <a:ext cx="2838494" cy="1133606"/>
      </dsp:txXfrm>
    </dsp:sp>
    <dsp:sp modelId="{EFBFB53D-0122-4CEF-A2B0-B7D7EA1A575F}">
      <dsp:nvSpPr>
        <dsp:cNvPr id="0" name=""/>
        <dsp:cNvSpPr/>
      </dsp:nvSpPr>
      <dsp:spPr>
        <a:xfrm>
          <a:off x="0" y="2057401"/>
          <a:ext cx="7543800" cy="140934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89E586-E230-48E9-A9DF-8E6476237C23}">
      <dsp:nvSpPr>
        <dsp:cNvPr id="0" name=""/>
        <dsp:cNvSpPr/>
      </dsp:nvSpPr>
      <dsp:spPr>
        <a:xfrm>
          <a:off x="342916" y="2450332"/>
          <a:ext cx="623483" cy="623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7DB86A-367F-4F3E-A21F-9FAEE1E87653}">
      <dsp:nvSpPr>
        <dsp:cNvPr id="0" name=""/>
        <dsp:cNvSpPr/>
      </dsp:nvSpPr>
      <dsp:spPr>
        <a:xfrm>
          <a:off x="1309315" y="2195270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These are even more important in modern applications, e.g. internet:</a:t>
          </a:r>
          <a:endParaRPr lang="en-US" sz="2000" kern="1200" dirty="0"/>
        </a:p>
      </dsp:txBody>
      <dsp:txXfrm>
        <a:off x="1309315" y="2195270"/>
        <a:ext cx="3394710" cy="1133606"/>
      </dsp:txXfrm>
    </dsp:sp>
    <dsp:sp modelId="{FA9FB2C0-34B7-4D35-BE09-3F9427C22FC5}">
      <dsp:nvSpPr>
        <dsp:cNvPr id="0" name=""/>
        <dsp:cNvSpPr/>
      </dsp:nvSpPr>
      <dsp:spPr>
        <a:xfrm>
          <a:off x="4706864" y="2220076"/>
          <a:ext cx="2832817" cy="103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588" tIns="114588" rIns="114588" bIns="1145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Huge unstructured information is available in the internet.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Must access the information efficiently and effectively</a:t>
          </a:r>
          <a:endParaRPr lang="en-US" sz="1600" kern="1200" dirty="0"/>
        </a:p>
      </dsp:txBody>
      <dsp:txXfrm>
        <a:off x="4706864" y="2220076"/>
        <a:ext cx="2832817" cy="1033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B34BCA7-5CA2-4B7B-84E2-AB454977A152}" type="datetimeFigureOut">
              <a:rPr lang="en-AU" smtClean="0"/>
              <a:pPr/>
              <a:t>18/02/2019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070250EC-1B47-4C3B-9A2D-957BD9E305B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540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商业服务：手机加新浪微博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374AD51-08C6-4905-A1DD-A0F60E32B79E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24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250EC-1B47-4C3B-9A2D-957BD9E305B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47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4414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5029200"/>
            <a:ext cx="7543800" cy="56942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46482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56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FB58A56-4A42-4C71-9F03-9DB07BF8538A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3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7A2103BB-2F78-4DAB-B577-8C4552FEED8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3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1A862D5-F511-4C9E-B1D5-B5BB22EB4224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4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7427933-7A52-4417-A00E-5E92370D108D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8000E1D-EE9F-411E-A3ED-A6AB97AC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991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E8E432B-544A-4799-B413-D6EA3803A74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2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E1FB2B4-C230-4373-A6DD-247D8D6192B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8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824F612-E5DC-414A-8A08-A28381BD93C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9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3561894-18B7-410D-B9F6-8B3F13E31E15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8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defTabSz="457200"/>
            <a:fld id="{648EAD2B-21D3-47EC-B1DD-92868C458990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9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7FFEAA7-2C6A-4D71-A8FC-4ED7ED892CA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2/18/2019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1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66800"/>
            <a:ext cx="7543801" cy="4802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9906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7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roups.google.com/group/comp9311-19s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F1FBD9ED-634D-4A6C-B5FE-A2D45EC4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A78A33AE-58B7-4282-8E4F-482441152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4D4D9825-BF05-4FC7-94DE-0E7C8669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8600"/>
            <a:ext cx="847344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COMP9311 </a:t>
            </a:r>
            <a:b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Database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58" y="1845734"/>
            <a:ext cx="7101841" cy="4023360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indent="-228600">
              <a:buFont typeface="Calibri" panose="020F0502020204030204" pitchFamily="34" charset="0"/>
              <a:buChar char="•"/>
            </a:pPr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Xuemin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Lin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School of Computer Science and Engineering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Office: K17-503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E-mail: </a:t>
            </a:r>
            <a:r>
              <a:rPr lang="en-US" altLang="zh-CN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lxue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@cse.unsw.edu.au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Ext: 6493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http://www.cse.unsw.edu.au/~lxue</a:t>
            </a: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www home address of 9311: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http://www.cse.unsw.edu.au/~cs9311</a:t>
            </a:r>
          </a:p>
        </p:txBody>
      </p:sp>
      <p:pic>
        <p:nvPicPr>
          <p:cNvPr id="26" name="Graphic 9">
            <a:extLst>
              <a:ext uri="{FF2B5EF4-FFF2-40B4-BE49-F238E27FC236}">
                <a16:creationId xmlns:a16="http://schemas.microsoft.com/office/drawing/2014/main" id="{C35A7A0D-6914-4FE5-AB7A-4E1379EAA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0"/>
            <a:ext cx="1741732" cy="17417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6F15528-21DE-4FAA-801E-634DDDAF4B2B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8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6978EC0-74A5-46EB-A4BC-FE7C8EE92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31102"/>
              </p:ext>
            </p:extLst>
          </p:nvPr>
        </p:nvGraphicFramePr>
        <p:xfrm>
          <a:off x="685800" y="533400"/>
          <a:ext cx="777686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A351B-E66D-4C7D-B7A9-7CE36B78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10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3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931041" y="1981200"/>
            <a:ext cx="3907106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Graph Analytics Models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99086" y="2667000"/>
            <a:ext cx="5256584" cy="594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New Processing Algorithms &amp; Indexing Techniques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99086" y="1371636"/>
            <a:ext cx="518160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Computing Platform/Architecture</a:t>
            </a:r>
          </a:p>
        </p:txBody>
      </p:sp>
      <p:pic>
        <p:nvPicPr>
          <p:cNvPr id="3" name="Picture 2" descr="data-illustration-computing-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3581400" cy="4876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438400" y="228600"/>
            <a:ext cx="396044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200" b="1" dirty="0">
              <a:solidFill>
                <a:srgbClr val="003399"/>
              </a:solidFill>
              <a:latin typeface="Comic Sans MS"/>
              <a:cs typeface="Comic Sans M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04800"/>
            <a:ext cx="5105400" cy="656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+mj-lt"/>
                <a:cs typeface="Comic Sans MS"/>
              </a:rPr>
              <a:t>Major Research Issues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67912" y="3429000"/>
            <a:ext cx="3907106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Graph Processing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Primitive operators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Query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Distributed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 err="1">
                <a:solidFill>
                  <a:srgbClr val="C00000"/>
                </a:solidFill>
                <a:latin typeface="+mj-lt"/>
                <a:cs typeface="Comic Sans MS"/>
              </a:rPr>
              <a:t>etc</a:t>
            </a:r>
            <a:endParaRPr lang="en-US" sz="1800" b="1" u="sng" dirty="0">
              <a:solidFill>
                <a:srgbClr val="C00000"/>
              </a:solidFill>
              <a:latin typeface="+mj-lt"/>
              <a:cs typeface="Comic Sans MS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3399"/>
              </a:solidFill>
              <a:latin typeface="+mj-lt"/>
              <a:cs typeface="Comic Sans M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7DB62-54F0-4D29-A37B-4C46C8EA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11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5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543800" cy="688757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Introduction(</a:t>
            </a:r>
            <a:r>
              <a:rPr lang="en-AU" dirty="0" err="1"/>
              <a:t>cont</a:t>
            </a:r>
            <a:r>
              <a:rPr lang="en-AU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0DD9764-6042-45DF-8632-311839C8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482253"/>
              </p:ext>
            </p:extLst>
          </p:nvPr>
        </p:nvGraphicFramePr>
        <p:xfrm>
          <a:off x="914400" y="1295400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5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34D33442-D148-4775-BF80-91F053E57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AU" dirty="0"/>
              <a:t>What is data?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E8EF2C47-53DA-4F9F-918A-F6057C8EB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63" y="2198914"/>
            <a:ext cx="3845379" cy="3670180"/>
          </a:xfrm>
        </p:spPr>
        <p:txBody>
          <a:bodyPr>
            <a:normAutofit/>
          </a:bodyPr>
          <a:lstStyle/>
          <a:p>
            <a:r>
              <a:rPr lang="en-AU" i="1" dirty="0">
                <a:latin typeface="+mj-lt"/>
              </a:rPr>
              <a:t>Data</a:t>
            </a:r>
            <a:r>
              <a:rPr lang="en-AU" dirty="0">
                <a:latin typeface="+mj-lt"/>
              </a:rPr>
              <a:t> - (</a:t>
            </a: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):</a:t>
            </a:r>
          </a:p>
          <a:p>
            <a:pPr lvl="1"/>
            <a:r>
              <a:rPr lang="en-AU" dirty="0">
                <a:latin typeface="+mj-lt"/>
              </a:rPr>
              <a:t>known facts that can be recorded and have explicit meaning . . .</a:t>
            </a:r>
          </a:p>
          <a:p>
            <a:r>
              <a:rPr lang="en-AU" i="1" dirty="0">
                <a:latin typeface="+mj-lt"/>
              </a:rPr>
              <a:t>Example</a:t>
            </a:r>
            <a:r>
              <a:rPr lang="en-AU" dirty="0">
                <a:latin typeface="+mj-lt"/>
              </a:rPr>
              <a:t> - a student records database:</a:t>
            </a:r>
          </a:p>
          <a:p>
            <a:r>
              <a:rPr lang="en-AU" dirty="0">
                <a:latin typeface="+mj-lt"/>
              </a:rPr>
              <a:t>Contents - Information identifying students, courses they are enrolled in, results from past courses . . .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BD5E068D-E677-4E1B-8CE2-8CE1826A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9AD6E12-8A58-4D86-AACD-D58C4B25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28887"/>
              </p:ext>
            </p:extLst>
          </p:nvPr>
        </p:nvGraphicFramePr>
        <p:xfrm>
          <a:off x="482394" y="1729502"/>
          <a:ext cx="4088721" cy="307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Item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Type of data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</a:rPr>
                        <a:t>Stored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</a:rPr>
                        <a:t> as</a:t>
                      </a:r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Family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 name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String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Character strings?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Birthdate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3 integers?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Weight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Real number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Floating point number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…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5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. . . a collection of related data . . 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 items alone are relatively useless.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We need the data to have some structure.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can be manipulated by a database management system.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1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448800" cy="703996"/>
          </a:xfrm>
        </p:spPr>
        <p:txBody>
          <a:bodyPr>
            <a:noAutofit/>
          </a:bodyPr>
          <a:lstStyle/>
          <a:p>
            <a:r>
              <a:rPr lang="en-AU" sz="3600" dirty="0"/>
              <a:t>What is a database management system (DBMS)?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DBMS</a:t>
            </a:r>
            <a:r>
              <a:rPr lang="en-AU" dirty="0">
                <a:latin typeface="+mj-lt"/>
              </a:rPr>
              <a:t>: . . . a collection of programs that enables users to create and maintain a database . . .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Database system</a:t>
            </a:r>
            <a:r>
              <a:rPr lang="en-AU" dirty="0">
                <a:latin typeface="+mj-lt"/>
              </a:rPr>
              <a:t>: . . . The database and DBMS together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system provides facilities to: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Define a database </a:t>
            </a:r>
            <a:r>
              <a:rPr lang="en-AU" dirty="0">
                <a:latin typeface="+mj-lt"/>
              </a:rPr>
              <a:t>- specifying the data items to be stored and their types,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Construct a database </a:t>
            </a:r>
            <a:r>
              <a:rPr lang="en-AU" dirty="0">
                <a:latin typeface="+mj-lt"/>
              </a:rPr>
              <a:t>- loading the data items and storing them on some storage medium (usually disk),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Manipulate a database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querying - i.e. retrieving relevant data,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updating - i.e. adding, deleting or modifying data items:</a:t>
            </a:r>
          </a:p>
          <a:p>
            <a:pPr lvl="3">
              <a:lnSpc>
                <a:spcPct val="150000"/>
              </a:lnSpc>
            </a:pPr>
            <a:r>
              <a:rPr lang="en-AU" dirty="0">
                <a:latin typeface="+mj-lt"/>
              </a:rPr>
              <a:t>from one “correct” state to another “correct” state,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reporting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7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82296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AU" sz="2400" dirty="0">
                <a:latin typeface="+mj-lt"/>
              </a:rPr>
              <a:t>Database system must be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Timely</a:t>
            </a:r>
            <a:r>
              <a:rPr lang="en-AU" sz="1800" dirty="0">
                <a:latin typeface="+mj-lt"/>
              </a:rPr>
              <a:t> - e.g. an airline database (fast response), a CAD system (must be interactive),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Multi-user</a:t>
            </a:r>
            <a:r>
              <a:rPr lang="en-AU" sz="1800" dirty="0">
                <a:latin typeface="+mj-lt"/>
              </a:rPr>
              <a:t> - e.g. trading system,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Modifiable</a:t>
            </a:r>
            <a:r>
              <a:rPr lang="en-AU" sz="1800" dirty="0">
                <a:latin typeface="+mj-lt"/>
              </a:rPr>
              <a:t> - must be able to be extended or reorganised, e.g. to cope with new laws, requirements, business conditions,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Secure</a:t>
            </a:r>
            <a:r>
              <a:rPr lang="en-AU" sz="1800" dirty="0">
                <a:latin typeface="+mj-lt"/>
              </a:rPr>
              <a:t> - different classes of users may need different levels of access,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No redundancy</a:t>
            </a:r>
            <a:r>
              <a:rPr lang="en-AU" sz="1800" dirty="0">
                <a:latin typeface="+mj-lt"/>
              </a:rPr>
              <a:t>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Robust</a:t>
            </a:r>
            <a:r>
              <a:rPr lang="en-AU" sz="1800" dirty="0">
                <a:latin typeface="+mj-lt"/>
              </a:rPr>
              <a:t> - e.g. power failure during an update - must be able to recover to a consistent state.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A database system must address these issues and provide solutions - DBMS: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special purpose DBMS</a:t>
            </a:r>
            <a:r>
              <a:rPr lang="en-AU" sz="2000" dirty="0">
                <a:latin typeface="+mj-lt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general DBMS.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+mj-lt"/>
              </a:rPr>
              <a:t>The DBMS solution vs meta-data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To allow a general DBMS to be applied to a particular database application, we need </a:t>
            </a:r>
            <a:r>
              <a:rPr lang="en-AU" sz="2400" b="1" dirty="0">
                <a:latin typeface="+mj-lt"/>
              </a:rPr>
              <a:t>meta-data</a:t>
            </a:r>
            <a:r>
              <a:rPr lang="en-AU" sz="24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4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0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Meta-data</a:t>
            </a:r>
            <a:r>
              <a:rPr lang="en-AU" dirty="0">
                <a:latin typeface="+mj-lt"/>
              </a:rPr>
              <a:t>: a definition and description of the stored database, such as structure of each file, type and storage format of each data item, constraints etc.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Stored in the system </a:t>
            </a:r>
            <a:r>
              <a:rPr lang="en-AU" i="1" dirty="0" err="1">
                <a:latin typeface="+mj-lt"/>
              </a:rPr>
              <a:t>catalog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AU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6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5181600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Lectures:</a:t>
            </a:r>
          </a:p>
          <a:p>
            <a:pPr marL="0" indent="0">
              <a:buNone/>
            </a:pPr>
            <a:r>
              <a:rPr lang="en-AU" dirty="0">
                <a:latin typeface="+mj-lt"/>
              </a:rPr>
              <a:t>	18:00 - 20:00 (Tue) 	</a:t>
            </a:r>
            <a:r>
              <a:rPr lang="fr-FR" altLang="zh-CN" dirty="0">
                <a:latin typeface="+mj-lt"/>
              </a:rPr>
              <a:t> 	 week 1 – </a:t>
            </a:r>
            <a:r>
              <a:rPr lang="en-US" altLang="zh-CN" dirty="0">
                <a:latin typeface="+mj-lt"/>
              </a:rPr>
              <a:t>10</a:t>
            </a:r>
            <a:endParaRPr lang="en-AU" dirty="0">
              <a:latin typeface="+mj-lt"/>
            </a:endParaRPr>
          </a:p>
          <a:p>
            <a:pPr marL="0" indent="0">
              <a:buNone/>
            </a:pPr>
            <a:r>
              <a:rPr lang="en-AU" dirty="0">
                <a:latin typeface="+mj-lt"/>
              </a:rPr>
              <a:t>	15:00 - 17:00 (Fri)</a:t>
            </a:r>
            <a:r>
              <a:rPr lang="fr-FR" altLang="zh-CN" dirty="0">
                <a:latin typeface="+mj-lt"/>
              </a:rPr>
              <a:t> 		 week 1 – 8</a:t>
            </a:r>
            <a:endParaRPr lang="en-AU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Location: Physics Theatre (K-K14-19) </a:t>
            </a:r>
          </a:p>
          <a:p>
            <a:pPr marL="201168" lvl="1" indent="0">
              <a:buNone/>
            </a:pPr>
            <a:r>
              <a:rPr lang="en-US" dirty="0">
                <a:latin typeface="+mj-lt"/>
              </a:rPr>
              <a:t>9 weeks lectures in total.</a:t>
            </a:r>
          </a:p>
          <a:p>
            <a:r>
              <a:rPr lang="fr-FR" b="1" dirty="0">
                <a:latin typeface="+mj-lt"/>
              </a:rPr>
              <a:t>Lab: </a:t>
            </a:r>
            <a:r>
              <a:rPr lang="fr-FR" dirty="0">
                <a:latin typeface="+mj-lt"/>
              </a:rPr>
              <a:t>week 3 – 10</a:t>
            </a:r>
          </a:p>
          <a:p>
            <a:r>
              <a:rPr lang="fr-FR" altLang="zh-CN" b="1" dirty="0">
                <a:latin typeface="+mj-lt"/>
              </a:rPr>
              <a:t>Consultation: </a:t>
            </a:r>
            <a:r>
              <a:rPr lang="fr-FR" altLang="zh-CN" dirty="0">
                <a:latin typeface="+mj-lt"/>
              </a:rPr>
              <a:t>16:00 – 17:00 (Tue)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j-lt"/>
              </a:rPr>
              <a:t>Location </a:t>
            </a:r>
            <a:r>
              <a:rPr lang="fr-FR" altLang="zh-CN" dirty="0">
                <a:latin typeface="+mj-lt"/>
              </a:rPr>
              <a:t>: K17-201B</a:t>
            </a:r>
          </a:p>
          <a:p>
            <a:r>
              <a:rPr lang="fr-FR" altLang="zh-CN" b="1" dirty="0">
                <a:latin typeface="+mj-lt"/>
              </a:rPr>
              <a:t>Q&amp;A Forum: </a:t>
            </a:r>
            <a:r>
              <a:rPr lang="fr-FR" altLang="zh-CN" dirty="0">
                <a:latin typeface="+mj-lt"/>
                <a:hlinkClick r:id="rId2"/>
              </a:rPr>
              <a:t>https://groups.google.com/group/comp9311-19s1</a:t>
            </a:r>
            <a:endParaRPr lang="fr-FR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Course Email: </a:t>
            </a:r>
            <a:r>
              <a:rPr lang="en-US" altLang="zh-CN" dirty="0">
                <a:latin typeface="+mj-lt"/>
              </a:rPr>
              <a:t>comp9311unsw@gmail.com</a:t>
            </a:r>
          </a:p>
          <a:p>
            <a:r>
              <a:rPr lang="en-US" altLang="zh-CN" dirty="0">
                <a:latin typeface="+mj-lt"/>
              </a:rPr>
              <a:t>For normal questions, we recommend you to use the Q&amp;A forums. You are also welcome to contact us via course email if something is urgent.</a:t>
            </a:r>
            <a:endParaRPr lang="fr-FR" altLang="zh-CN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8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Benefits of meta-data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47244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program-data independence </a:t>
            </a:r>
            <a:r>
              <a:rPr lang="en-AU" dirty="0">
                <a:latin typeface="+mj-lt"/>
              </a:rPr>
              <a:t>- DBMS access programs may be written independent of file structures and storage formats,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abstraction </a:t>
            </a:r>
            <a:r>
              <a:rPr lang="en-AU" dirty="0">
                <a:latin typeface="+mj-lt"/>
              </a:rPr>
              <a:t>- information hiding.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Users are provided with a </a:t>
            </a:r>
            <a:r>
              <a:rPr lang="en-AU" i="1" dirty="0">
                <a:latin typeface="+mj-lt"/>
              </a:rPr>
              <a:t>conceptual representation </a:t>
            </a:r>
            <a:r>
              <a:rPr lang="en-AU" dirty="0">
                <a:latin typeface="+mj-lt"/>
              </a:rPr>
              <a:t>of the data using a high level </a:t>
            </a: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support for views </a:t>
            </a:r>
            <a:r>
              <a:rPr lang="en-AU" dirty="0">
                <a:latin typeface="+mj-lt"/>
              </a:rPr>
              <a:t>- different users can have different views of the database. e.g.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salary details may be hidden from some users,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statistical summaries may be derived and appear as stored data for some users.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Database Administrator(DBA)</a:t>
            </a:r>
            <a:r>
              <a:rPr lang="en-AU" dirty="0">
                <a:latin typeface="+mj-lt"/>
              </a:rPr>
              <a:t> - This person is responsible for the centralised control of the database: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authorising access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monitoring usage,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recovery,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identifying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choosing appropriate structures to represent and store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managing definitions of views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End user </a:t>
            </a:r>
            <a:r>
              <a:rPr lang="en-AU" dirty="0">
                <a:latin typeface="+mj-lt"/>
              </a:rPr>
              <a:t>- People requiring access to the database for querying, updating, reporting etc.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Naive (parametric) user - typically use the database via “canned transactions” - standardised queries and updates, often through a menu system of some kind,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Online user - has an understanding of the database system. May be capable of designing their own queries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2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Systems analyst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determine end users requirements,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develop specifications for canned transactions and reports,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may also take part in database design.</a:t>
            </a:r>
          </a:p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Application programmer </a:t>
            </a:r>
            <a:r>
              <a:rPr lang="en-AU" dirty="0">
                <a:latin typeface="+mj-lt"/>
              </a:rPr>
              <a:t>- Implements the specifications given by analyst: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tests,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debugs,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maintains the resulting programs.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: a set of concepts that is used to describe the allowed structure of a database. i.e. the structure of the meta-data.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May be classified as: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conceptual (e.g. ER model – concerns entities, attributes and relationships)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Implementation or record-based (e.g. Relational, Network, Hierarchical - suggests a physical implementation)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physical (concerns record formats, access paths </a:t>
            </a:r>
            <a:r>
              <a:rPr lang="en-AU" dirty="0" err="1">
                <a:latin typeface="+mj-lt"/>
              </a:rPr>
              <a:t>etc</a:t>
            </a:r>
            <a:r>
              <a:rPr lang="en-AU" dirty="0">
                <a:latin typeface="+mj-lt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8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Schema: </a:t>
            </a:r>
            <a:r>
              <a:rPr lang="en-AU" dirty="0">
                <a:latin typeface="+mj-lt"/>
              </a:rPr>
              <a:t>An instance of a data model, that is, a description of the structure of a particular database in the formalism of the data model. (Intention)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Instance (or State): </a:t>
            </a:r>
            <a:r>
              <a:rPr lang="en-AU" dirty="0">
                <a:latin typeface="+mj-lt"/>
              </a:rPr>
              <a:t>The data in the database at a particular time. (Extension)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these terms: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We define a database by specifying its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The state is then an empty instance of the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To create the initial instance we load in data.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After this, each change in state is an update.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0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93116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ANSI: American National Standard Institute.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SPARC: Standards Planning and Requirements Committee.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ANSI-SPARC three level architecture (1975-1977):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external</a:t>
            </a:r>
            <a:r>
              <a:rPr lang="en-AU" dirty="0">
                <a:latin typeface="+mj-lt"/>
              </a:rPr>
              <a:t> or </a:t>
            </a:r>
            <a:r>
              <a:rPr lang="en-AU" i="1" dirty="0">
                <a:latin typeface="+mj-lt"/>
              </a:rPr>
              <a:t>view</a:t>
            </a:r>
            <a:r>
              <a:rPr lang="en-AU" dirty="0">
                <a:latin typeface="+mj-lt"/>
              </a:rPr>
              <a:t> </a:t>
            </a:r>
            <a:r>
              <a:rPr lang="en-AU" i="1" dirty="0">
                <a:latin typeface="+mj-lt"/>
              </a:rPr>
              <a:t>level</a:t>
            </a:r>
            <a:r>
              <a:rPr lang="en-AU" dirty="0">
                <a:latin typeface="+mj-lt"/>
              </a:rPr>
              <a:t> includes a number of external schemas or user views.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conceptual level</a:t>
            </a:r>
            <a:r>
              <a:rPr lang="en-AU" dirty="0">
                <a:latin typeface="+mj-lt"/>
              </a:rPr>
              <a:t> has a conceptual schema, which describes the structure of the whole database for a community of users.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internal level</a:t>
            </a:r>
            <a:r>
              <a:rPr lang="en-AU" dirty="0">
                <a:latin typeface="+mj-lt"/>
              </a:rPr>
              <a:t> has an internal schema, which describes the physical storage structure of the database.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1802" y="990599"/>
            <a:ext cx="7315200" cy="5181600"/>
            <a:chOff x="1219200" y="1066800"/>
            <a:chExt cx="8153400" cy="5822092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19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934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4800" y="35052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CONCEPTUAL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5669692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INTERNAL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2" name="Curved Connector 11"/>
            <p:cNvCxnSpPr>
              <a:stCxn id="6" idx="2"/>
            </p:cNvCxnSpPr>
            <p:nvPr/>
          </p:nvCxnSpPr>
          <p:spPr>
            <a:xfrm rot="16200000" flipH="1">
              <a:off x="3276600" y="1447800"/>
              <a:ext cx="1219200" cy="28956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8" idx="2"/>
            </p:cNvCxnSpPr>
            <p:nvPr/>
          </p:nvCxnSpPr>
          <p:spPr>
            <a:xfrm rot="5400000">
              <a:off x="6134100" y="1485900"/>
              <a:ext cx="1219200" cy="28194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334000" y="2286000"/>
              <a:ext cx="0" cy="12192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0" idx="0"/>
            </p:cNvCxnSpPr>
            <p:nvPr/>
          </p:nvCxnSpPr>
          <p:spPr>
            <a:xfrm>
              <a:off x="5334000" y="4724400"/>
              <a:ext cx="0" cy="94529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723503" y="2572434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EXTERNAL_TO_CONCEPTUAL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82314" y="4873880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CONCEPTUAL_TO_INTERNAL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38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4640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3 levels of abstraction =&gt; 2 levels of data independence: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logical data independence</a:t>
            </a:r>
            <a:r>
              <a:rPr lang="en-AU" dirty="0">
                <a:latin typeface="+mj-lt"/>
              </a:rPr>
              <a:t>: the ability to change the conceptual schema without changing external views. Must change the external-to-conceptual mapping though.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physical data independence</a:t>
            </a:r>
            <a:r>
              <a:rPr lang="en-AU" dirty="0">
                <a:latin typeface="+mj-lt"/>
              </a:rPr>
              <a:t>: the ability to change physical storage paths and access structures without changing the conceptual view. Must change the conceptual-to-internal mapping though.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the three level architecture: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Data definition language (DDL):</a:t>
            </a:r>
            <a:r>
              <a:rPr lang="en-AU" dirty="0">
                <a:latin typeface="+mj-lt"/>
              </a:rPr>
              <a:t> used to define the conceptual schema.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View definition language (VDL):</a:t>
            </a:r>
            <a:r>
              <a:rPr lang="en-AU" dirty="0">
                <a:latin typeface="+mj-lt"/>
              </a:rPr>
              <a:t> used to define external schemas.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Storage definition language (SDL):</a:t>
            </a:r>
            <a:r>
              <a:rPr lang="en-AU" dirty="0">
                <a:latin typeface="+mj-lt"/>
              </a:rPr>
              <a:t> used to define the internal schemas.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DBMS where conceptual and internal levels are mixed up, DDL is used to define both schemas.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8244841" cy="48022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3 assignments, 1 project,  final exam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Assignments (60%):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Ass 1: Data Modelling + Relational Algebra (20%) (week 2-4)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Ass 2: DB Design Theory </a:t>
            </a:r>
            <a:r>
              <a:rPr lang="en-AU" altLang="zh-CN" dirty="0">
                <a:latin typeface="+mj-lt"/>
              </a:rPr>
              <a:t>(20%)   (week 5-7)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+mj-lt"/>
              </a:rPr>
              <a:t>Ass 3: Database Storage Structures + Transaction (20%)   (week 8-10)</a:t>
            </a:r>
            <a:endParaRPr lang="en-AU" dirty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en-AU" b="1" dirty="0">
                <a:latin typeface="+mj-lt"/>
              </a:rPr>
              <a:t>Penalty for later submissions: No late submission will be accepted. 0 mark will be given to any later submission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Projects (40%)</a:t>
            </a:r>
          </a:p>
          <a:p>
            <a:pPr lvl="1">
              <a:lnSpc>
                <a:spcPct val="170000"/>
              </a:lnSpc>
            </a:pPr>
            <a:r>
              <a:rPr lang="en-AU" dirty="0" err="1">
                <a:latin typeface="+mj-lt"/>
              </a:rPr>
              <a:t>Proj</a:t>
            </a:r>
            <a:r>
              <a:rPr lang="en-AU" dirty="0">
                <a:latin typeface="+mj-lt"/>
              </a:rPr>
              <a:t> 1: 40%  (week 5-8)</a:t>
            </a:r>
          </a:p>
          <a:p>
            <a:pPr>
              <a:lnSpc>
                <a:spcPct val="170000"/>
              </a:lnSpc>
            </a:pPr>
            <a:r>
              <a:rPr lang="en-AU" b="1" dirty="0">
                <a:latin typeface="+mj-lt"/>
              </a:rPr>
              <a:t>Penalty for later submissions: </a:t>
            </a:r>
            <a:r>
              <a:rPr lang="en-AU" i="1" dirty="0">
                <a:latin typeface="+mj-lt"/>
              </a:rPr>
              <a:t>10% reduction for the 1st day, then 30% reduction per day</a:t>
            </a:r>
            <a:r>
              <a:rPr lang="en-AU" dirty="0">
                <a:latin typeface="+mj-lt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5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manipulation language (DML): </a:t>
            </a:r>
            <a:r>
              <a:rPr lang="en-AU" dirty="0">
                <a:latin typeface="+mj-lt"/>
              </a:rPr>
              <a:t>used to construct retrieval requests (queries) and update requests: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embedded in a general purpose language,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record at a time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non-procedural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interactive and/or embedded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set at a time/ set oriented.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most current DBMSs, a comprehensive integrated language is used; for example SQL.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7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7543801" cy="5181600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AU" sz="1600" dirty="0">
                <a:latin typeface="+mj-lt"/>
              </a:rPr>
              <a:t>See Fig2.3 in </a:t>
            </a:r>
            <a:r>
              <a:rPr lang="en-AU" sz="1600" dirty="0" err="1">
                <a:latin typeface="+mj-lt"/>
              </a:rPr>
              <a:t>Elmasri</a:t>
            </a:r>
            <a:r>
              <a:rPr lang="en-AU" sz="1600" dirty="0">
                <a:latin typeface="+mj-lt"/>
              </a:rPr>
              <a:t>/</a:t>
            </a:r>
            <a:r>
              <a:rPr lang="en-AU" sz="1600" dirty="0" err="1">
                <a:latin typeface="+mj-lt"/>
              </a:rPr>
              <a:t>Navathe</a:t>
            </a:r>
            <a:r>
              <a:rPr lang="en-AU" sz="1600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Run-time database processor</a:t>
            </a:r>
            <a:r>
              <a:rPr lang="en-AU" sz="1600" dirty="0">
                <a:latin typeface="+mj-lt"/>
              </a:rPr>
              <a:t> - Receives retrieval and update requests and carries them out with the help of the stored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Stored data manager or file manager</a:t>
            </a:r>
            <a:r>
              <a:rPr lang="en-AU" sz="1600" dirty="0">
                <a:latin typeface="+mj-lt"/>
              </a:rPr>
              <a:t> - Controls access to the DBMS information stored on disk: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may use the OS for disk access,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controls other aspects of data transfer, such as handling buffers.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Pre-compiler</a:t>
            </a:r>
            <a:r>
              <a:rPr lang="en-AU" sz="1600" dirty="0">
                <a:latin typeface="+mj-lt"/>
              </a:rPr>
              <a:t> - Extracts DML commands from the host language program.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These are compiled by the DML compiler, the rest is compiled by the host language compiler, then they are linked to produce executable code with calls to the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Query processor (or Complier)</a:t>
            </a:r>
            <a:r>
              <a:rPr lang="en-AU" sz="1600" dirty="0">
                <a:latin typeface="+mj-lt"/>
              </a:rPr>
              <a:t> - Parses high-level queries and converts them into calls to be executed by the data manager.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2A6057-5DC7-4369-B56C-A91C7842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32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E1E9A-5B5C-48D8-8638-DC8E3F91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"/>
            <a:ext cx="6477000" cy="59225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506DF7-D4E9-4491-996F-3EABBF8EDF9E}"/>
              </a:ext>
            </a:extLst>
          </p:cNvPr>
          <p:cNvSpPr/>
          <p:nvPr/>
        </p:nvSpPr>
        <p:spPr>
          <a:xfrm>
            <a:off x="1981200" y="5943600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Component modules of a DBMS and their interactions.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329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+mj-lt"/>
                  </a:rPr>
                  <a:t>Exam: </a:t>
                </a:r>
                <a:r>
                  <a:rPr lang="en-AU" dirty="0">
                    <a:latin typeface="+mj-lt"/>
                  </a:rPr>
                  <a:t>100%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If you are ill on the day of the exam, </a:t>
                </a:r>
                <a:r>
                  <a:rPr lang="en-AU" b="1" dirty="0">
                    <a:latin typeface="+mj-lt"/>
                  </a:rPr>
                  <a:t>do not attend</a:t>
                </a:r>
                <a:r>
                  <a:rPr lang="en-AU" dirty="0">
                    <a:latin typeface="+mj-lt"/>
                  </a:rPr>
                  <a:t> the exam.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 will not accept medical special consideration claims from people who have already attempted the exam.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+mj-lt"/>
                  </a:rPr>
                  <a:t>Final Mark by Harmonic Mean: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latin typeface="+mj-lt"/>
                  </a:rPr>
                  <a:t>Final mark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AU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𝒂𝒔𝒔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𝒂𝒔𝒔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AU" altLang="zh-C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altLang="zh-CN" sz="2400" b="1" i="1">
                                <a:latin typeface="Cambria Math" panose="02040503050406030204" pitchFamily="18" charset="0"/>
                              </a:rPr>
                              <m:t>𝒂𝒔𝒔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𝒑𝒓𝒐𝒋</m:t>
                            </m:r>
                            <m:r>
                              <a:rPr lang="en-AU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𝒇𝒊𝒏𝒂𝒍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𝒆𝒙𝒂𝒎</m:t>
                        </m:r>
                      </m:num>
                      <m:den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𝒂𝒔𝒔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𝒂𝒔𝒔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𝒂𝒔𝒔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𝒑𝒓𝒐𝒋</m:t>
                        </m:r>
                        <m:r>
                          <a:rPr lang="en-AU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𝒇𝒊𝒏𝒂𝒍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𝒆𝒙𝒂𝒎</m:t>
                        </m:r>
                      </m:den>
                    </m:f>
                  </m:oMath>
                </a14:m>
                <a:endParaRPr lang="en-AU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8" r="-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Text Book:</a:t>
            </a:r>
          </a:p>
          <a:p>
            <a:pPr lvl="1">
              <a:lnSpc>
                <a:spcPct val="16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 &amp; 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Fundamentals of Database Systems</a:t>
            </a:r>
            <a:r>
              <a:rPr lang="en-AU" dirty="0">
                <a:latin typeface="+mj-lt"/>
              </a:rPr>
              <a:t>, Benjamin/Cummings, 6th Edition, 2010.</a:t>
            </a:r>
          </a:p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Reference Books: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J. D. Ullman &amp; J. </a:t>
            </a:r>
            <a:r>
              <a:rPr lang="en-AU" dirty="0" err="1">
                <a:latin typeface="+mj-lt"/>
              </a:rPr>
              <a:t>Widom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A First Course in Database Systems</a:t>
            </a:r>
            <a:r>
              <a:rPr lang="en-AU" dirty="0">
                <a:latin typeface="+mj-lt"/>
              </a:rPr>
              <a:t>, Prentice Hall,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R. </a:t>
            </a:r>
            <a:r>
              <a:rPr lang="en-AU" dirty="0" err="1">
                <a:latin typeface="+mj-lt"/>
              </a:rPr>
              <a:t>Ramakrishan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Database Management Systems</a:t>
            </a:r>
            <a:r>
              <a:rPr lang="en-AU" dirty="0">
                <a:latin typeface="+mj-lt"/>
              </a:rPr>
              <a:t>, </a:t>
            </a:r>
            <a:r>
              <a:rPr lang="en-AU" dirty="0" err="1">
                <a:latin typeface="+mj-lt"/>
              </a:rPr>
              <a:t>McGRAW-HILL</a:t>
            </a:r>
            <a:r>
              <a:rPr lang="en-AU" dirty="0">
                <a:latin typeface="+mj-lt"/>
              </a:rPr>
              <a:t>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D. Maier, </a:t>
            </a:r>
            <a:r>
              <a:rPr lang="en-AU" i="1" dirty="0">
                <a:latin typeface="+mj-lt"/>
              </a:rPr>
              <a:t>The Theory of Relational Databases</a:t>
            </a:r>
            <a:r>
              <a:rPr lang="en-AU" dirty="0">
                <a:latin typeface="+mj-lt"/>
              </a:rPr>
              <a:t>, Computer Science Press, 1983.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9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Outline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706969"/>
              </p:ext>
            </p:extLst>
          </p:nvPr>
        </p:nvGraphicFramePr>
        <p:xfrm>
          <a:off x="609600" y="1143000"/>
          <a:ext cx="8001001" cy="477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9486">
                  <a:extLst>
                    <a:ext uri="{9D8B030D-6E8A-4147-A177-3AD203B41FA5}">
                      <a16:colId xmlns:a16="http://schemas.microsoft.com/office/drawing/2014/main" val="4264764829"/>
                    </a:ext>
                  </a:extLst>
                </a:gridCol>
              </a:tblGrid>
              <a:tr h="3972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Time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Tuesday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Friday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31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Subject Introduction, Conceptual DB Design (ER)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Conceptual DB Design (continue), Relational Data Model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03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Relational Data Model(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continue)</a:t>
                      </a:r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, Relational Algebra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SQL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Times New Roman" panose="02020603050405020304" pitchFamily="18" charset="0"/>
                        </a:rPr>
                        <a:t>SQL(continue), </a:t>
                      </a:r>
                      <a:r>
                        <a:rPr lang="en-AU" altLang="zh-CN" sz="1600" dirty="0" err="1">
                          <a:latin typeface="Times New Roman" panose="02020603050405020304" pitchFamily="18" charset="0"/>
                        </a:rPr>
                        <a:t>PLpgSQL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28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 (continue),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84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Disks, Files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Index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r>
                        <a:rPr lang="en-AU" altLang="zh-CN" sz="1600" baseline="0" dirty="0">
                          <a:latin typeface="Times New Roman" panose="02020603050405020304" pitchFamily="18" charset="0"/>
                        </a:rPr>
                        <a:t> (continue)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Graph Data and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Graph Data</a:t>
                      </a:r>
                      <a:r>
                        <a:rPr lang="en-AU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Distributed Graph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6695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Towards Big Graph Processing: applications and challenges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3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Revision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No 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9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Database Applications: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Banking System,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Stock Market,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Transportation,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Social Network,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Marine Data Analysis,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Criminal Analysis and Control,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 Now, BIG DATA....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5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21" name="Text Box 5"/>
          <p:cNvSpPr txBox="1">
            <a:spLocks noChangeArrowheads="1"/>
          </p:cNvSpPr>
          <p:nvPr/>
        </p:nvSpPr>
        <p:spPr bwMode="auto">
          <a:xfrm>
            <a:off x="856541" y="1111732"/>
            <a:ext cx="295345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b="1" dirty="0">
                <a:latin typeface="+mj-lt"/>
                <a:ea typeface="黑体" pitchFamily="2" charset="-122"/>
              </a:rPr>
              <a:t>Intelligent Transportation</a:t>
            </a:r>
            <a:endParaRPr lang="zh-CN" altLang="en-US" b="1" dirty="0">
              <a:latin typeface="+mj-lt"/>
              <a:ea typeface="黑体" pitchFamily="2" charset="-122"/>
            </a:endParaRPr>
          </a:p>
        </p:txBody>
      </p:sp>
      <p:sp>
        <p:nvSpPr>
          <p:cNvPr id="700423" name="Text Box 7"/>
          <p:cNvSpPr txBox="1">
            <a:spLocks noChangeArrowheads="1"/>
          </p:cNvSpPr>
          <p:nvPr/>
        </p:nvSpPr>
        <p:spPr bwMode="auto">
          <a:xfrm>
            <a:off x="1295400" y="5320258"/>
            <a:ext cx="19050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Public Health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4" name="Text Box 8"/>
          <p:cNvSpPr txBox="1">
            <a:spLocks noChangeArrowheads="1"/>
          </p:cNvSpPr>
          <p:nvPr/>
        </p:nvSpPr>
        <p:spPr bwMode="auto">
          <a:xfrm>
            <a:off x="3837015" y="5312995"/>
            <a:ext cx="2088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Modern Military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5" name="Text Box 9"/>
          <p:cNvSpPr txBox="1">
            <a:spLocks noChangeArrowheads="1"/>
          </p:cNvSpPr>
          <p:nvPr/>
        </p:nvSpPr>
        <p:spPr bwMode="auto">
          <a:xfrm>
            <a:off x="6248400" y="5334000"/>
            <a:ext cx="322649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Tourism Development</a:t>
            </a:r>
            <a:endParaRPr lang="zh-CN" altLang="en-US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35" name="Text Box 19"/>
          <p:cNvSpPr txBox="1">
            <a:spLocks noChangeArrowheads="1"/>
          </p:cNvSpPr>
          <p:nvPr/>
        </p:nvSpPr>
        <p:spPr bwMode="auto">
          <a:xfrm>
            <a:off x="3945168" y="1107790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Business Services</a:t>
            </a:r>
            <a:endParaRPr lang="en-US" altLang="zh-CN" sz="2000" b="1" dirty="0">
              <a:latin typeface="+mj-lt"/>
              <a:ea typeface="宋体" pitchFamily="2" charset="-122"/>
            </a:endParaRPr>
          </a:p>
        </p:txBody>
      </p:sp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6681472" y="1103784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Natural Disasters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2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00800" y="6395207"/>
            <a:ext cx="1981200" cy="457200"/>
          </a:xfrm>
        </p:spPr>
        <p:txBody>
          <a:bodyPr/>
          <a:lstStyle/>
          <a:p>
            <a:pPr>
              <a:defRPr/>
            </a:pPr>
            <a:fld id="{7A16E606-1646-4DFD-A6A0-CEFE53CA3067}" type="slidenum">
              <a:rPr lang="zh-CN" altLang="en-US" smtClean="0">
                <a:solidFill>
                  <a:schemeClr val="bg2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D4FA86-42E0-471D-B67A-0CF9608D97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505199"/>
            <a:ext cx="2520000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028EA3-180B-4A1F-8A3C-0B42FFD248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23999"/>
            <a:ext cx="2487938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B9EA6B-960E-4968-AC23-D459422AB04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505200"/>
            <a:ext cx="252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CF6C10-694E-4B8A-A25C-77D9A4F34D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505200"/>
            <a:ext cx="252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43A801-6334-4841-A48F-20C181C9324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1" y="1524000"/>
            <a:ext cx="252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724EA4-DD61-4A2D-A9F9-FC4BD1556C8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1524000"/>
            <a:ext cx="2520000" cy="18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7D49A3A-CE8F-41C9-B08F-7E93C59B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3074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66862"/>
            <a:ext cx="3198985" cy="2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80" y="3432744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Beta-Catenin  Biological Network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717" y="380885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Web Graph</a:t>
            </a:r>
          </a:p>
        </p:txBody>
      </p:sp>
      <p:pic>
        <p:nvPicPr>
          <p:cNvPr id="1028" name="Picture 4" descr="“internet of thing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69" y="4206872"/>
            <a:ext cx="3625973" cy="18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social network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62"/>
            <a:ext cx="4091974" cy="192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“biological network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595431" cy="22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62199" y="5867459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Social Network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7A2ECD-F00E-4DCF-BC4F-C8A4B58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9CF24-27E2-49A2-8FEF-E4C7715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9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4|0.3|0.3|0.2"/>
</p:tagLst>
</file>

<file path=ppt/theme/theme1.xml><?xml version="1.0" encoding="utf-8"?>
<a:theme xmlns:a="http://schemas.openxmlformats.org/drawingml/2006/main" name="回顾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1955</Words>
  <Application>Microsoft Office PowerPoint</Application>
  <PresentationFormat>全屏显示(4:3)</PresentationFormat>
  <Paragraphs>308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Comic Sans MS</vt:lpstr>
      <vt:lpstr>Times New Roman</vt:lpstr>
      <vt:lpstr>Wingdings</vt:lpstr>
      <vt:lpstr>回顾</vt:lpstr>
      <vt:lpstr>COMP9311  Database Systems</vt:lpstr>
      <vt:lpstr>Course Information</vt:lpstr>
      <vt:lpstr>Course Information(cont)</vt:lpstr>
      <vt:lpstr>Course Information(cont)</vt:lpstr>
      <vt:lpstr>Course Information(cont)</vt:lpstr>
      <vt:lpstr>Course Outline</vt:lpstr>
      <vt:lpstr>Introduction</vt:lpstr>
      <vt:lpstr>Introduction</vt:lpstr>
      <vt:lpstr>Introduction</vt:lpstr>
      <vt:lpstr>PowerPoint 演示文稿</vt:lpstr>
      <vt:lpstr>PowerPoint 演示文稿</vt:lpstr>
      <vt:lpstr>Introduction(cont)</vt:lpstr>
      <vt:lpstr>What is data?</vt:lpstr>
      <vt:lpstr>What is a database?</vt:lpstr>
      <vt:lpstr>What is a database management system (DBMS)?</vt:lpstr>
      <vt:lpstr>Database requirements</vt:lpstr>
      <vt:lpstr>Database requirements(cont)</vt:lpstr>
      <vt:lpstr>Database requirements(cont)</vt:lpstr>
      <vt:lpstr>Database requirements(cont)</vt:lpstr>
      <vt:lpstr>Benefits of meta-data</vt:lpstr>
      <vt:lpstr>Database personnel</vt:lpstr>
      <vt:lpstr>Database personnel(cont)</vt:lpstr>
      <vt:lpstr>Database personnel(cont)</vt:lpstr>
      <vt:lpstr>DBMS concepts</vt:lpstr>
      <vt:lpstr>DBMS concepts(cont)</vt:lpstr>
      <vt:lpstr>ANSI-SPARC three level architecture</vt:lpstr>
      <vt:lpstr>PowerPoint 演示文稿</vt:lpstr>
      <vt:lpstr>ANSI-SPARC three level architecture(cont)</vt:lpstr>
      <vt:lpstr>Database languages</vt:lpstr>
      <vt:lpstr>Database languages(cont)</vt:lpstr>
      <vt:lpstr>Database components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COMP9311  Database Systems</dc:title>
  <dc:creator>Kai Wang</dc:creator>
  <cp:lastModifiedBy>Kai Wang</cp:lastModifiedBy>
  <cp:revision>146</cp:revision>
  <dcterms:created xsi:type="dcterms:W3CDTF">2018-12-30T04:26:28Z</dcterms:created>
  <dcterms:modified xsi:type="dcterms:W3CDTF">2019-02-18T04:25:47Z</dcterms:modified>
</cp:coreProperties>
</file>